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331.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334.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39.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342.xml"/>
  <Override ContentType="application/vnd.openxmlformats-officedocument.presentationml.slideLayout+xml" PartName="/ppt/slideLayouts/slideLayout32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329.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68.xml"/>
  <Override ContentType="application/vnd.openxmlformats-officedocument.presentationml.slideLayout+xml" PartName="/ppt/slideLayouts/slideLayout335.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46.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325.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341.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336.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32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337.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344.xml"/>
  <Override ContentType="application/vnd.openxmlformats-officedocument.presentationml.slideLayout+xml" PartName="/ppt/slideLayouts/slideLayout327.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001" r:id="rId4"/>
    <p:sldMasterId id="2147484002" r:id="rId5"/>
    <p:sldMasterId id="2147484003" r:id="rId6"/>
    <p:sldMasterId id="2147484004" r:id="rId7"/>
    <p:sldMasterId id="2147484005" r:id="rId8"/>
    <p:sldMasterId id="2147484006" r:id="rId9"/>
    <p:sldMasterId id="2147484007" r:id="rId10"/>
    <p:sldMasterId id="2147484008" r:id="rId11"/>
    <p:sldMasterId id="2147484009" r:id="rId12"/>
    <p:sldMasterId id="214748401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Lst>
  <p:sldSz cy="6858000" cx="12192000"/>
  <p:notesSz cx="6858000" cy="9144000"/>
  <p:embeddedFontLst>
    <p:embeddedFont>
      <p:font typeface="Red Hat Text Medium"/>
      <p:regular r:id="rId56"/>
      <p:bold r:id="rId57"/>
      <p:italic r:id="rId58"/>
      <p:boldItalic r:id="rId59"/>
    </p:embeddedFont>
    <p:embeddedFont>
      <p:font typeface="Proxima Nova"/>
      <p:regular r:id="rId60"/>
      <p:bold r:id="rId61"/>
      <p:italic r:id="rId62"/>
      <p:boldItalic r:id="rId63"/>
    </p:embeddedFont>
    <p:embeddedFont>
      <p:font typeface="Red Hat Display Medium"/>
      <p:regular r:id="rId64"/>
      <p:bold r:id="rId65"/>
      <p:italic r:id="rId66"/>
      <p:boldItalic r:id="rId67"/>
    </p:embeddedFont>
    <p:embeddedFont>
      <p:font typeface="Overpass ExtraLight"/>
      <p:regular r:id="rId68"/>
      <p:bold r:id="rId69"/>
      <p:italic r:id="rId70"/>
      <p:boldItalic r:id="rId71"/>
    </p:embeddedFont>
    <p:embeddedFont>
      <p:font typeface="Overpass SemiBold"/>
      <p:regular r:id="rId72"/>
      <p:bold r:id="rId73"/>
      <p:italic r:id="rId74"/>
      <p:boldItalic r:id="rId75"/>
    </p:embeddedFont>
    <p:embeddedFont>
      <p:font typeface="Red Hat Text"/>
      <p:regular r:id="rId76"/>
      <p:bold r:id="rId77"/>
      <p:italic r:id="rId78"/>
      <p:boldItalic r:id="rId79"/>
    </p:embeddedFont>
    <p:embeddedFont>
      <p:font typeface="Roboto Mono"/>
      <p:regular r:id="rId80"/>
      <p:bold r:id="rId81"/>
      <p:italic r:id="rId82"/>
      <p:boldItalic r:id="rId83"/>
    </p:embeddedFont>
    <p:embeddedFont>
      <p:font typeface="Overpass"/>
      <p:regular r:id="rId84"/>
      <p:bold r:id="rId85"/>
      <p:italic r:id="rId86"/>
      <p:boldItalic r:id="rId87"/>
    </p:embeddedFont>
    <p:embeddedFont>
      <p:font typeface="Open Sans SemiBold"/>
      <p:regular r:id="rId88"/>
      <p:bold r:id="rId89"/>
      <p:italic r:id="rId90"/>
      <p:boldItalic r:id="rId91"/>
    </p:embeddedFont>
    <p:embeddedFont>
      <p:font typeface="Overpass Light"/>
      <p:regular r:id="rId92"/>
      <p:bold r:id="rId93"/>
      <p:italic r:id="rId94"/>
      <p:boldItalic r:id="rId95"/>
    </p:embeddedFont>
    <p:embeddedFont>
      <p:font typeface="Red Hat Display"/>
      <p:regular r:id="rId96"/>
      <p:bold r:id="rId97"/>
      <p:italic r:id="rId98"/>
      <p:boldItalic r:id="rId99"/>
    </p:embeddedFont>
    <p:embeddedFont>
      <p:font typeface="Oswald"/>
      <p:regular r:id="rId100"/>
      <p:bold r:id="rId101"/>
    </p:embeddedFont>
    <p:embeddedFont>
      <p:font typeface="Open Sans Light"/>
      <p:regular r:id="rId102"/>
      <p:bold r:id="rId103"/>
      <p:italic r:id="rId104"/>
      <p:boldItalic r:id="rId105"/>
    </p:embeddedFont>
    <p:embeddedFont>
      <p:font typeface="Open Sans"/>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font" Target="fonts/OpenSans-bold.fntdata"/><Relationship Id="rId106" Type="http://schemas.openxmlformats.org/officeDocument/2006/relationships/font" Target="fonts/OpenSans-regular.fntdata"/><Relationship Id="rId105" Type="http://schemas.openxmlformats.org/officeDocument/2006/relationships/font" Target="fonts/OpenSansLight-boldItalic.fntdata"/><Relationship Id="rId104" Type="http://schemas.openxmlformats.org/officeDocument/2006/relationships/font" Target="fonts/OpenSansLight-italic.fntdata"/><Relationship Id="rId109" Type="http://schemas.openxmlformats.org/officeDocument/2006/relationships/font" Target="fonts/OpenSans-boldItalic.fntdata"/><Relationship Id="rId108" Type="http://schemas.openxmlformats.org/officeDocument/2006/relationships/font" Target="fonts/OpenSans-italic.fntdata"/><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font" Target="fonts/OpenSansLight-bold.fntdata"/><Relationship Id="rId102" Type="http://schemas.openxmlformats.org/officeDocument/2006/relationships/font" Target="fonts/OpenSansLight-regular.fntdata"/><Relationship Id="rId101" Type="http://schemas.openxmlformats.org/officeDocument/2006/relationships/font" Target="fonts/Oswald-bold.fntdata"/><Relationship Id="rId100" Type="http://schemas.openxmlformats.org/officeDocument/2006/relationships/font" Target="fonts/Oswald-regular.fntdata"/><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font" Target="fonts/OverpassLight-boldItalic.fntdata"/><Relationship Id="rId94" Type="http://schemas.openxmlformats.org/officeDocument/2006/relationships/font" Target="fonts/OverpassLight-italic.fntdata"/><Relationship Id="rId97" Type="http://schemas.openxmlformats.org/officeDocument/2006/relationships/font" Target="fonts/RedHatDisplay-bold.fntdata"/><Relationship Id="rId96" Type="http://schemas.openxmlformats.org/officeDocument/2006/relationships/font" Target="fonts/RedHatDisplay-regular.fntdata"/><Relationship Id="rId11" Type="http://schemas.openxmlformats.org/officeDocument/2006/relationships/slideMaster" Target="slideMasters/slideMaster8.xml"/><Relationship Id="rId99" Type="http://schemas.openxmlformats.org/officeDocument/2006/relationships/font" Target="fonts/RedHatDisplay-boldItalic.fntdata"/><Relationship Id="rId10" Type="http://schemas.openxmlformats.org/officeDocument/2006/relationships/slideMaster" Target="slideMasters/slideMaster7.xml"/><Relationship Id="rId98" Type="http://schemas.openxmlformats.org/officeDocument/2006/relationships/font" Target="fonts/RedHatDisplay-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OpenSansSemiBold-boldItalic.fntdata"/><Relationship Id="rId90" Type="http://schemas.openxmlformats.org/officeDocument/2006/relationships/font" Target="fonts/OpenSansSemiBold-italic.fntdata"/><Relationship Id="rId93" Type="http://schemas.openxmlformats.org/officeDocument/2006/relationships/font" Target="fonts/OverpassLight-bold.fntdata"/><Relationship Id="rId92" Type="http://schemas.openxmlformats.org/officeDocument/2006/relationships/font" Target="fonts/OverpassLight-regular.fnt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 Id="rId84" Type="http://schemas.openxmlformats.org/officeDocument/2006/relationships/font" Target="fonts/Overpass-regular.fntdata"/><Relationship Id="rId83" Type="http://schemas.openxmlformats.org/officeDocument/2006/relationships/font" Target="fonts/RobotoMono-boldItalic.fntdata"/><Relationship Id="rId86" Type="http://schemas.openxmlformats.org/officeDocument/2006/relationships/font" Target="fonts/Overpass-italic.fntdata"/><Relationship Id="rId85" Type="http://schemas.openxmlformats.org/officeDocument/2006/relationships/font" Target="fonts/Overpass-bold.fntdata"/><Relationship Id="rId88" Type="http://schemas.openxmlformats.org/officeDocument/2006/relationships/font" Target="fonts/OpenSansSemiBold-regular.fntdata"/><Relationship Id="rId87" Type="http://schemas.openxmlformats.org/officeDocument/2006/relationships/font" Target="fonts/Overpass-boldItalic.fntdata"/><Relationship Id="rId89" Type="http://schemas.openxmlformats.org/officeDocument/2006/relationships/font" Target="fonts/OpenSansSemiBold-bold.fntdata"/><Relationship Id="rId80" Type="http://schemas.openxmlformats.org/officeDocument/2006/relationships/font" Target="fonts/RobotoMono-regular.fntdata"/><Relationship Id="rId82" Type="http://schemas.openxmlformats.org/officeDocument/2006/relationships/font" Target="fonts/RobotoMono-italic.fntdata"/><Relationship Id="rId81" Type="http://schemas.openxmlformats.org/officeDocument/2006/relationships/font" Target="fonts/RobotoMono-bold.fntdata"/><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OverpassSemiBold-bold.fntdata"/><Relationship Id="rId72" Type="http://schemas.openxmlformats.org/officeDocument/2006/relationships/font" Target="fonts/OverpassSemiBold-regular.fntdata"/><Relationship Id="rId75" Type="http://schemas.openxmlformats.org/officeDocument/2006/relationships/font" Target="fonts/OverpassSemiBold-boldItalic.fntdata"/><Relationship Id="rId74" Type="http://schemas.openxmlformats.org/officeDocument/2006/relationships/font" Target="fonts/OverpassSemiBold-italic.fntdata"/><Relationship Id="rId77" Type="http://schemas.openxmlformats.org/officeDocument/2006/relationships/font" Target="fonts/RedHatText-bold.fntdata"/><Relationship Id="rId76" Type="http://schemas.openxmlformats.org/officeDocument/2006/relationships/font" Target="fonts/RedHatText-regular.fntdata"/><Relationship Id="rId79" Type="http://schemas.openxmlformats.org/officeDocument/2006/relationships/font" Target="fonts/RedHatText-boldItalic.fntdata"/><Relationship Id="rId78" Type="http://schemas.openxmlformats.org/officeDocument/2006/relationships/font" Target="fonts/RedHatText-italic.fntdata"/><Relationship Id="rId71" Type="http://schemas.openxmlformats.org/officeDocument/2006/relationships/font" Target="fonts/OverpassExtraLight-boldItalic.fntdata"/><Relationship Id="rId70" Type="http://schemas.openxmlformats.org/officeDocument/2006/relationships/font" Target="fonts/OverpassExtraLight-italic.fntdata"/><Relationship Id="rId62" Type="http://schemas.openxmlformats.org/officeDocument/2006/relationships/font" Target="fonts/ProximaNova-italic.fntdata"/><Relationship Id="rId61" Type="http://schemas.openxmlformats.org/officeDocument/2006/relationships/font" Target="fonts/ProximaNova-bold.fntdata"/><Relationship Id="rId64" Type="http://schemas.openxmlformats.org/officeDocument/2006/relationships/font" Target="fonts/RedHatDisplayMedium-regular.fntdata"/><Relationship Id="rId63" Type="http://schemas.openxmlformats.org/officeDocument/2006/relationships/font" Target="fonts/ProximaNova-boldItalic.fntdata"/><Relationship Id="rId66" Type="http://schemas.openxmlformats.org/officeDocument/2006/relationships/font" Target="fonts/RedHatDisplayMedium-italic.fntdata"/><Relationship Id="rId65" Type="http://schemas.openxmlformats.org/officeDocument/2006/relationships/font" Target="fonts/RedHatDisplayMedium-bold.fntdata"/><Relationship Id="rId68" Type="http://schemas.openxmlformats.org/officeDocument/2006/relationships/font" Target="fonts/OverpassExtraLight-regular.fntdata"/><Relationship Id="rId67" Type="http://schemas.openxmlformats.org/officeDocument/2006/relationships/font" Target="fonts/RedHatDisplayMedium-boldItalic.fntdata"/><Relationship Id="rId60" Type="http://schemas.openxmlformats.org/officeDocument/2006/relationships/font" Target="fonts/ProximaNova-regular.fntdata"/><Relationship Id="rId69" Type="http://schemas.openxmlformats.org/officeDocument/2006/relationships/font" Target="fonts/OverpassExtraLight-bold.fntdata"/><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font" Target="fonts/RedHatTextMedium-bold.fntdata"/><Relationship Id="rId56" Type="http://schemas.openxmlformats.org/officeDocument/2006/relationships/font" Target="fonts/RedHatTextMedium-regular.fntdata"/><Relationship Id="rId59" Type="http://schemas.openxmlformats.org/officeDocument/2006/relationships/font" Target="fonts/RedHatTextMedium-boldItalic.fntdata"/><Relationship Id="rId58" Type="http://schemas.openxmlformats.org/officeDocument/2006/relationships/font" Target="fonts/RedHatText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RYGvDtMM95I&amp;list=PLsM3ZE5tGAVatO65JIxgskQh-OKoqM4F2&amp;index=4"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quarkus.io/guides/cdi#ok-injection-looks-cool-what-other-services-are-provided"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8" name="Shape 3958"/>
        <p:cNvGrpSpPr/>
        <p:nvPr/>
      </p:nvGrpSpPr>
      <p:grpSpPr>
        <a:xfrm>
          <a:off x="0" y="0"/>
          <a:ext cx="0" cy="0"/>
          <a:chOff x="0" y="0"/>
          <a:chExt cx="0" cy="0"/>
        </a:xfrm>
      </p:grpSpPr>
      <p:sp>
        <p:nvSpPr>
          <p:cNvPr id="3959" name="Google Shape;3959;gb725e62a7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0" name="Google Shape;3960;gb725e62a7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5" name="Shape 4165"/>
        <p:cNvGrpSpPr/>
        <p:nvPr/>
      </p:nvGrpSpPr>
      <p:grpSpPr>
        <a:xfrm>
          <a:off x="0" y="0"/>
          <a:ext cx="0" cy="0"/>
          <a:chOff x="0" y="0"/>
          <a:chExt cx="0" cy="0"/>
        </a:xfrm>
      </p:grpSpPr>
      <p:sp>
        <p:nvSpPr>
          <p:cNvPr id="4166" name="Google Shape;4166;gbcd25251a9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7" name="Google Shape;4167;gbcd25251a9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5" name="Shape 4175"/>
        <p:cNvGrpSpPr/>
        <p:nvPr/>
      </p:nvGrpSpPr>
      <p:grpSpPr>
        <a:xfrm>
          <a:off x="0" y="0"/>
          <a:ext cx="0" cy="0"/>
          <a:chOff x="0" y="0"/>
          <a:chExt cx="0" cy="0"/>
        </a:xfrm>
      </p:grpSpPr>
      <p:sp>
        <p:nvSpPr>
          <p:cNvPr id="4176" name="Google Shape;4176;gbd465b0ffa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7" name="Google Shape;4177;gbd465b0ffa_0_17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gbd465b0ffa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2" name="Google Shape;4222;gbd465b0ffa_0_1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5" name="Shape 4535"/>
        <p:cNvGrpSpPr/>
        <p:nvPr/>
      </p:nvGrpSpPr>
      <p:grpSpPr>
        <a:xfrm>
          <a:off x="0" y="0"/>
          <a:ext cx="0" cy="0"/>
          <a:chOff x="0" y="0"/>
          <a:chExt cx="0" cy="0"/>
        </a:xfrm>
      </p:grpSpPr>
      <p:sp>
        <p:nvSpPr>
          <p:cNvPr id="4536" name="Google Shape;4536;gae5be6cd54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7" name="Google Shape;4537;gae5be6cd54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4" name="Shape 4544"/>
        <p:cNvGrpSpPr/>
        <p:nvPr/>
      </p:nvGrpSpPr>
      <p:grpSpPr>
        <a:xfrm>
          <a:off x="0" y="0"/>
          <a:ext cx="0" cy="0"/>
          <a:chOff x="0" y="0"/>
          <a:chExt cx="0" cy="0"/>
        </a:xfrm>
      </p:grpSpPr>
      <p:sp>
        <p:nvSpPr>
          <p:cNvPr id="4545" name="Google Shape;4545;gbd465b0ffa_0_7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6" name="Google Shape;4546;gbd465b0ffa_0_7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1" name="Shape 4551"/>
        <p:cNvGrpSpPr/>
        <p:nvPr/>
      </p:nvGrpSpPr>
      <p:grpSpPr>
        <a:xfrm>
          <a:off x="0" y="0"/>
          <a:ext cx="0" cy="0"/>
          <a:chOff x="0" y="0"/>
          <a:chExt cx="0" cy="0"/>
        </a:xfrm>
      </p:grpSpPr>
      <p:sp>
        <p:nvSpPr>
          <p:cNvPr id="4552" name="Google Shape;4552;gbd465b0ffa_0_7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3" name="Google Shape;4553;gbd465b0ffa_0_7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9" name="Shape 4559"/>
        <p:cNvGrpSpPr/>
        <p:nvPr/>
      </p:nvGrpSpPr>
      <p:grpSpPr>
        <a:xfrm>
          <a:off x="0" y="0"/>
          <a:ext cx="0" cy="0"/>
          <a:chOff x="0" y="0"/>
          <a:chExt cx="0" cy="0"/>
        </a:xfrm>
      </p:grpSpPr>
      <p:sp>
        <p:nvSpPr>
          <p:cNvPr id="4560" name="Google Shape;4560;gbd465b0ffa_0_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1" name="Google Shape;4561;gbd465b0ffa_0_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7" name="Shape 4567"/>
        <p:cNvGrpSpPr/>
        <p:nvPr/>
      </p:nvGrpSpPr>
      <p:grpSpPr>
        <a:xfrm>
          <a:off x="0" y="0"/>
          <a:ext cx="0" cy="0"/>
          <a:chOff x="0" y="0"/>
          <a:chExt cx="0" cy="0"/>
        </a:xfrm>
      </p:grpSpPr>
      <p:sp>
        <p:nvSpPr>
          <p:cNvPr id="4568" name="Google Shape;4568;gbcf8fc96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9" name="Google Shape;4569;gbcf8fc96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5" name="Shape 4575"/>
        <p:cNvGrpSpPr/>
        <p:nvPr/>
      </p:nvGrpSpPr>
      <p:grpSpPr>
        <a:xfrm>
          <a:off x="0" y="0"/>
          <a:ext cx="0" cy="0"/>
          <a:chOff x="0" y="0"/>
          <a:chExt cx="0" cy="0"/>
        </a:xfrm>
      </p:grpSpPr>
      <p:sp>
        <p:nvSpPr>
          <p:cNvPr id="4576" name="Google Shape;4576;gae5be6cd54_0_4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7" name="Google Shape;4577;gae5be6cd54_0_4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3" name="Shape 4583"/>
        <p:cNvGrpSpPr/>
        <p:nvPr/>
      </p:nvGrpSpPr>
      <p:grpSpPr>
        <a:xfrm>
          <a:off x="0" y="0"/>
          <a:ext cx="0" cy="0"/>
          <a:chOff x="0" y="0"/>
          <a:chExt cx="0" cy="0"/>
        </a:xfrm>
      </p:grpSpPr>
      <p:sp>
        <p:nvSpPr>
          <p:cNvPr id="4584" name="Google Shape;4584;gae5be6cd54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5" name="Google Shape;4585;gae5be6cd54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8" name="Shape 3968"/>
        <p:cNvGrpSpPr/>
        <p:nvPr/>
      </p:nvGrpSpPr>
      <p:grpSpPr>
        <a:xfrm>
          <a:off x="0" y="0"/>
          <a:ext cx="0" cy="0"/>
          <a:chOff x="0" y="0"/>
          <a:chExt cx="0" cy="0"/>
        </a:xfrm>
      </p:grpSpPr>
      <p:sp>
        <p:nvSpPr>
          <p:cNvPr id="3969" name="Google Shape;3969;gbbda3492a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bbda3492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6" name="Shape 4596"/>
        <p:cNvGrpSpPr/>
        <p:nvPr/>
      </p:nvGrpSpPr>
      <p:grpSpPr>
        <a:xfrm>
          <a:off x="0" y="0"/>
          <a:ext cx="0" cy="0"/>
          <a:chOff x="0" y="0"/>
          <a:chExt cx="0" cy="0"/>
        </a:xfrm>
      </p:grpSpPr>
      <p:sp>
        <p:nvSpPr>
          <p:cNvPr id="4597" name="Google Shape;4597;gae5be6cd54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8" name="Google Shape;4598;gae5be6cd54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The main difference between the Traditional cloud native stack and Quarkus is that Quarkus is optimized for running in containers moving a lot of the dynamic behaviour from runtime to build time.</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Text"/>
                <a:ea typeface="Red Hat Text"/>
                <a:cs typeface="Red Hat Text"/>
                <a:sym typeface="Red Hat Text"/>
              </a:rPr>
              <a:t>This provides a stack that is largely familiar for a Java developer, but starts in milliseconds and highly optimized memory usage. </a:t>
            </a:r>
            <a:endParaRPr sz="14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4" name="Shape 4614"/>
        <p:cNvGrpSpPr/>
        <p:nvPr/>
      </p:nvGrpSpPr>
      <p:grpSpPr>
        <a:xfrm>
          <a:off x="0" y="0"/>
          <a:ext cx="0" cy="0"/>
          <a:chOff x="0" y="0"/>
          <a:chExt cx="0" cy="0"/>
        </a:xfrm>
      </p:grpSpPr>
      <p:sp>
        <p:nvSpPr>
          <p:cNvPr id="4615" name="Google Shape;4615;gae5be6cd54_0_2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6" name="Google Shape;4616;gae5be6cd54_0_2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2" name="Shape 4622"/>
        <p:cNvGrpSpPr/>
        <p:nvPr/>
      </p:nvGrpSpPr>
      <p:grpSpPr>
        <a:xfrm>
          <a:off x="0" y="0"/>
          <a:ext cx="0" cy="0"/>
          <a:chOff x="0" y="0"/>
          <a:chExt cx="0" cy="0"/>
        </a:xfrm>
      </p:grpSpPr>
      <p:sp>
        <p:nvSpPr>
          <p:cNvPr id="4623" name="Google Shape;4623;gbd465b0ffa_0_3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4" name="Google Shape;4624;gbd465b0ffa_0_3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3" name="Shape 4633"/>
        <p:cNvGrpSpPr/>
        <p:nvPr/>
      </p:nvGrpSpPr>
      <p:grpSpPr>
        <a:xfrm>
          <a:off x="0" y="0"/>
          <a:ext cx="0" cy="0"/>
          <a:chOff x="0" y="0"/>
          <a:chExt cx="0" cy="0"/>
        </a:xfrm>
      </p:grpSpPr>
      <p:sp>
        <p:nvSpPr>
          <p:cNvPr id="4634" name="Google Shape;4634;gbcab1511b9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5" name="Google Shape;4635;gbcab1511b9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666666"/>
                </a:solidFill>
                <a:latin typeface="Red Hat Text"/>
                <a:ea typeface="Red Hat Text"/>
                <a:cs typeface="Red Hat Text"/>
                <a:sym typeface="Red Hat Text"/>
              </a:rPr>
              <a:t>New state of Java apps w/ Quarkus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0" lvl="0" marL="0" rtl="0" algn="l">
              <a:spcBef>
                <a:spcPts val="0"/>
              </a:spcBef>
              <a:spcAft>
                <a:spcPts val="0"/>
              </a:spcAft>
              <a:buNone/>
            </a:pPr>
            <a:r>
              <a:rPr lang="en"/>
              <a:t>But, memory is cheap. Do I really need another application stack?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Saving a couple of 100MB of memory and starting faster might be seen as unimportant if we consider this for a single application (a monolith). I’ve talked to several customers that where considering moving away from Java before we presented Quarkus to them. Not because they don’t like Java, but simply because when using it in on a container orchestration platform memory quickly becomes a bottleneck. The same customers have told me that they see 90% memory usage with less than 30 % CPU utilization when using Spring Boot in OpenShift. This picture illustrates the problem. If we had three different nodes in a OpenShift cluster and pinned a Spring Boot application to a single node, then did them same for a similar applications written in NodeJS and Go we can see that the number of instances that we can run are wastely lower compared to NodeJS.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6" name="Shape 4726"/>
        <p:cNvGrpSpPr/>
        <p:nvPr/>
      </p:nvGrpSpPr>
      <p:grpSpPr>
        <a:xfrm>
          <a:off x="0" y="0"/>
          <a:ext cx="0" cy="0"/>
          <a:chOff x="0" y="0"/>
          <a:chExt cx="0" cy="0"/>
        </a:xfrm>
      </p:grpSpPr>
      <p:sp>
        <p:nvSpPr>
          <p:cNvPr id="4727" name="Google Shape;4727;gae5be6cd54_0_3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8" name="Google Shape;4728;gae5be6cd54_0_3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5" name="Shape 4735"/>
        <p:cNvGrpSpPr/>
        <p:nvPr/>
      </p:nvGrpSpPr>
      <p:grpSpPr>
        <a:xfrm>
          <a:off x="0" y="0"/>
          <a:ext cx="0" cy="0"/>
          <a:chOff x="0" y="0"/>
          <a:chExt cx="0" cy="0"/>
        </a:xfrm>
      </p:grpSpPr>
      <p:sp>
        <p:nvSpPr>
          <p:cNvPr id="4736" name="Google Shape;4736;gb7a19b0c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7" name="Google Shape;4737;gb7a19b0c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gae5be6cd54_0_3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ae5be6cd54_0_3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7" name="Shape 4787"/>
        <p:cNvGrpSpPr/>
        <p:nvPr/>
      </p:nvGrpSpPr>
      <p:grpSpPr>
        <a:xfrm>
          <a:off x="0" y="0"/>
          <a:ext cx="0" cy="0"/>
          <a:chOff x="0" y="0"/>
          <a:chExt cx="0" cy="0"/>
        </a:xfrm>
      </p:grpSpPr>
      <p:sp>
        <p:nvSpPr>
          <p:cNvPr id="4788" name="Google Shape;4788;gbcab1511b9_0_5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9" name="Google Shape;4789;gbcab1511b9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Developer Tools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0" lvl="0" marL="0" rtl="0" algn="l">
              <a:spcBef>
                <a:spcPts val="0"/>
              </a:spcBef>
              <a:spcAft>
                <a:spcPts val="0"/>
              </a:spcAft>
              <a:buNone/>
            </a:pPr>
            <a:r>
              <a:rPr lang="en"/>
              <a:t>The easiest way to scaffold a Maven project, is currently to use the Quarkus Maven plugin: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mvn io.quarkus:quarkus-maven-plugin:1.3.2.Final-redhat-00001:create \</a:t>
            </a:r>
            <a:endParaRPr/>
          </a:p>
          <a:p>
            <a:pPr indent="0" lvl="0" marL="0" rtl="0" algn="l">
              <a:spcBef>
                <a:spcPts val="0"/>
              </a:spcBef>
              <a:spcAft>
                <a:spcPts val="0"/>
              </a:spcAft>
              <a:buNone/>
            </a:pPr>
            <a:r>
              <a:rPr lang="en"/>
              <a:t>    -DprojectGroupId=org.acme \</a:t>
            </a:r>
            <a:endParaRPr/>
          </a:p>
          <a:p>
            <a:pPr indent="0" lvl="0" marL="0" rtl="0" algn="l">
              <a:spcBef>
                <a:spcPts val="0"/>
              </a:spcBef>
              <a:spcAft>
                <a:spcPts val="0"/>
              </a:spcAft>
              <a:buNone/>
            </a:pPr>
            <a:r>
              <a:rPr lang="en"/>
              <a:t>    -DprojectArtifactId=getting-started \</a:t>
            </a:r>
            <a:endParaRPr/>
          </a:p>
          <a:p>
            <a:pPr indent="0" lvl="0" marL="0" rtl="0" algn="l">
              <a:spcBef>
                <a:spcPts val="0"/>
              </a:spcBef>
              <a:spcAft>
                <a:spcPts val="0"/>
              </a:spcAft>
              <a:buNone/>
            </a:pPr>
            <a:r>
              <a:rPr lang="en"/>
              <a:t>    -DplatformGroupId=com.redhat.quarkus \</a:t>
            </a:r>
            <a:endParaRPr/>
          </a:p>
          <a:p>
            <a:pPr indent="0" lvl="0" marL="0" rtl="0" algn="l">
              <a:spcBef>
                <a:spcPts val="0"/>
              </a:spcBef>
              <a:spcAft>
                <a:spcPts val="0"/>
              </a:spcAft>
              <a:buNone/>
            </a:pPr>
            <a:r>
              <a:rPr lang="en"/>
              <a:t>    -DplatformVersion=1.3.2.Final-redhat-00001 \</a:t>
            </a:r>
            <a:endParaRPr/>
          </a:p>
          <a:p>
            <a:pPr indent="0" lvl="0" marL="0" rtl="0" algn="l">
              <a:spcBef>
                <a:spcPts val="0"/>
              </a:spcBef>
              <a:spcAft>
                <a:spcPts val="0"/>
              </a:spcAft>
              <a:buNone/>
            </a:pPr>
            <a:r>
              <a:rPr lang="en"/>
              <a:t>    -DclassName="org.acme.quickstart.GreetingResource" \</a:t>
            </a:r>
            <a:endParaRPr/>
          </a:p>
          <a:p>
            <a:pPr indent="0" lvl="0" marL="0" rtl="0" algn="l">
              <a:spcBef>
                <a:spcPts val="0"/>
              </a:spcBef>
              <a:spcAft>
                <a:spcPts val="0"/>
              </a:spcAft>
              <a:buNone/>
            </a:pPr>
            <a:r>
              <a:rPr lang="en"/>
              <a:t>    -Dpath="/hello"</a:t>
            </a:r>
            <a:endParaRPr/>
          </a:p>
          <a:p>
            <a:pPr indent="0" lvl="0" marL="0" rtl="0" algn="l">
              <a:spcBef>
                <a:spcPts val="0"/>
              </a:spcBef>
              <a:spcAft>
                <a:spcPts val="0"/>
              </a:spcAft>
              <a:buNone/>
            </a:pPr>
            <a:r>
              <a:rPr lang="en"/>
              <a:t>cd getting-started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8" name="Shape 4798"/>
        <p:cNvGrpSpPr/>
        <p:nvPr/>
      </p:nvGrpSpPr>
      <p:grpSpPr>
        <a:xfrm>
          <a:off x="0" y="0"/>
          <a:ext cx="0" cy="0"/>
          <a:chOff x="0" y="0"/>
          <a:chExt cx="0" cy="0"/>
        </a:xfrm>
      </p:grpSpPr>
      <p:sp>
        <p:nvSpPr>
          <p:cNvPr id="4799" name="Google Shape;4799;gbcab1511b9_0_7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0" name="Google Shape;4800;gbcab1511b9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Developer Tools</a:t>
            </a:r>
            <a:endParaRPr b="1" sz="1200">
              <a:solidFill>
                <a:srgbClr val="666666"/>
              </a:solidFill>
              <a:latin typeface="Red Hat Text"/>
              <a:ea typeface="Red Hat Text"/>
              <a:cs typeface="Red Hat Text"/>
              <a:sym typeface="Red Hat Text"/>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Tooling done by Quarkus community and Red Hat Developer team</a:t>
            </a:r>
            <a:endParaRPr/>
          </a:p>
          <a:p>
            <a:pPr indent="-298450" lvl="0" marL="457200" rtl="0" algn="l">
              <a:spcBef>
                <a:spcPts val="0"/>
              </a:spcBef>
              <a:spcAft>
                <a:spcPts val="0"/>
              </a:spcAft>
              <a:buSzPts val="1100"/>
              <a:buChar char="●"/>
            </a:pPr>
            <a:r>
              <a:rPr lang="en"/>
              <a:t>Language Server Based</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6" name="Shape 4816"/>
        <p:cNvGrpSpPr/>
        <p:nvPr/>
      </p:nvGrpSpPr>
      <p:grpSpPr>
        <a:xfrm>
          <a:off x="0" y="0"/>
          <a:ext cx="0" cy="0"/>
          <a:chOff x="0" y="0"/>
          <a:chExt cx="0" cy="0"/>
        </a:xfrm>
      </p:grpSpPr>
      <p:sp>
        <p:nvSpPr>
          <p:cNvPr id="4817" name="Google Shape;4817;gba8807696c_0_1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8" name="Google Shape;4818;gba8807696c_0_1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3" name="Shape 3993"/>
        <p:cNvGrpSpPr/>
        <p:nvPr/>
      </p:nvGrpSpPr>
      <p:grpSpPr>
        <a:xfrm>
          <a:off x="0" y="0"/>
          <a:ext cx="0" cy="0"/>
          <a:chOff x="0" y="0"/>
          <a:chExt cx="0" cy="0"/>
        </a:xfrm>
      </p:grpSpPr>
      <p:sp>
        <p:nvSpPr>
          <p:cNvPr id="3994" name="Google Shape;3994;g5ee7e022aa_0_2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5" name="Google Shape;3995;g5ee7e022aa_0_2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5" name="Shape 4835"/>
        <p:cNvGrpSpPr/>
        <p:nvPr/>
      </p:nvGrpSpPr>
      <p:grpSpPr>
        <a:xfrm>
          <a:off x="0" y="0"/>
          <a:ext cx="0" cy="0"/>
          <a:chOff x="0" y="0"/>
          <a:chExt cx="0" cy="0"/>
        </a:xfrm>
      </p:grpSpPr>
      <p:sp>
        <p:nvSpPr>
          <p:cNvPr id="4836" name="Google Shape;4836;gae5be6cd54_0_4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7" name="Google Shape;4837;gae5be6cd54_0_4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3" name="Shape 4843"/>
        <p:cNvGrpSpPr/>
        <p:nvPr/>
      </p:nvGrpSpPr>
      <p:grpSpPr>
        <a:xfrm>
          <a:off x="0" y="0"/>
          <a:ext cx="0" cy="0"/>
          <a:chOff x="0" y="0"/>
          <a:chExt cx="0" cy="0"/>
        </a:xfrm>
      </p:grpSpPr>
      <p:sp>
        <p:nvSpPr>
          <p:cNvPr id="4844" name="Google Shape;4844;gbd465b0ffa_0_7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5" name="Google Shape;4845;gbd465b0ffa_0_7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1" name="Shape 4851"/>
        <p:cNvGrpSpPr/>
        <p:nvPr/>
      </p:nvGrpSpPr>
      <p:grpSpPr>
        <a:xfrm>
          <a:off x="0" y="0"/>
          <a:ext cx="0" cy="0"/>
          <a:chOff x="0" y="0"/>
          <a:chExt cx="0" cy="0"/>
        </a:xfrm>
      </p:grpSpPr>
      <p:sp>
        <p:nvSpPr>
          <p:cNvPr id="4852" name="Google Shape;4852;gbd465b0ffa_0_7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3" name="Google Shape;4853;gbd465b0ffa_0_7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8" name="Shape 4858"/>
        <p:cNvGrpSpPr/>
        <p:nvPr/>
      </p:nvGrpSpPr>
      <p:grpSpPr>
        <a:xfrm>
          <a:off x="0" y="0"/>
          <a:ext cx="0" cy="0"/>
          <a:chOff x="0" y="0"/>
          <a:chExt cx="0" cy="0"/>
        </a:xfrm>
      </p:grpSpPr>
      <p:sp>
        <p:nvSpPr>
          <p:cNvPr id="4859" name="Google Shape;4859;gbcd25251a9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0" name="Google Shape;4860;gbcd25251a9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https://www.youtube.com/watch?v=RYGvDtMM95I&amp;list=PLsM3ZE5tGAVatO65JIxgskQh-OKoqM4F2&amp;index=4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Christos So-ted-ee-oh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one of the lead engineers on the product, said In early 2019 the team was getting more and more concerned with performance as they grew.</a:t>
            </a:r>
            <a:endParaRPr/>
          </a:p>
          <a:p>
            <a:pPr indent="0" lvl="0" marL="0" rtl="0" algn="l">
              <a:spcBef>
                <a:spcPts val="0"/>
              </a:spcBef>
              <a:spcAft>
                <a:spcPts val="0"/>
              </a:spcAft>
              <a:buNone/>
            </a:pPr>
            <a:r>
              <a:rPr lang="en"/>
              <a:t>Much like Java itself, incremental improvements they made in their application infrastructure were not having the desired effect.</a:t>
            </a:r>
            <a:endParaRPr/>
          </a:p>
          <a:p>
            <a:pPr indent="0" lvl="0" marL="0" rtl="0" algn="l">
              <a:spcBef>
                <a:spcPts val="0"/>
              </a:spcBef>
              <a:spcAft>
                <a:spcPts val="0"/>
              </a:spcAft>
              <a:buNone/>
            </a:pPr>
            <a:r>
              <a:rPr lang="en"/>
              <a:t>Vodafone greece evaluated several different alternatives like Node.js, Golang, and Vert.x. Vert.x was most promising, and in fact underpins Quarkus in many ways, so when they found Quarkus in februrary it was a no-brainer.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8" name="Shape 4868"/>
        <p:cNvGrpSpPr/>
        <p:nvPr/>
      </p:nvGrpSpPr>
      <p:grpSpPr>
        <a:xfrm>
          <a:off x="0" y="0"/>
          <a:ext cx="0" cy="0"/>
          <a:chOff x="0" y="0"/>
          <a:chExt cx="0" cy="0"/>
        </a:xfrm>
      </p:grpSpPr>
      <p:sp>
        <p:nvSpPr>
          <p:cNvPr id="4869" name="Google Shape;4869;gae5be6cd54_0_4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0" name="Google Shape;4870;gae5be6cd54_0_4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5" name="Shape 4875"/>
        <p:cNvGrpSpPr/>
        <p:nvPr/>
      </p:nvGrpSpPr>
      <p:grpSpPr>
        <a:xfrm>
          <a:off x="0" y="0"/>
          <a:ext cx="0" cy="0"/>
          <a:chOff x="0" y="0"/>
          <a:chExt cx="0" cy="0"/>
        </a:xfrm>
      </p:grpSpPr>
      <p:sp>
        <p:nvSpPr>
          <p:cNvPr id="4876" name="Google Shape;4876;gae5be6cd54_0_4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7" name="Google Shape;4877;gae5be6cd54_0_4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https://quarkus.io/guides/cdi#ok-injection-looks-cool-what-other-services-are-provided</a:t>
            </a:r>
            <a:endParaRPr/>
          </a:p>
          <a:p>
            <a:pPr indent="0" lvl="0" marL="0" rtl="0" algn="l">
              <a:spcBef>
                <a:spcPts val="0"/>
              </a:spcBef>
              <a:spcAft>
                <a:spcPts val="0"/>
              </a:spcAft>
              <a:buNone/>
            </a:pPr>
            <a:r>
              <a:rPr lang="en"/>
              <a:t>No spring aop, but have</a:t>
            </a:r>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Lifecycle Callbacks</a:t>
            </a:r>
            <a:endParaRPr sz="1300">
              <a:solidFill>
                <a:srgbClr val="0D1C2C"/>
              </a:solidFill>
              <a:highlight>
                <a:srgbClr val="E7E8EA"/>
              </a:highlight>
              <a:latin typeface="Open Sans"/>
              <a:ea typeface="Open Sans"/>
              <a:cs typeface="Open Sans"/>
              <a:sym typeface="Open Sans"/>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Interceptors</a:t>
            </a:r>
            <a:endParaRPr sz="1300">
              <a:solidFill>
                <a:srgbClr val="0D1C2C"/>
              </a:solidFill>
              <a:highlight>
                <a:srgbClr val="E7E8EA"/>
              </a:highlight>
              <a:latin typeface="Open Sans"/>
              <a:ea typeface="Open Sans"/>
              <a:cs typeface="Open Sans"/>
              <a:sym typeface="Open Sans"/>
            </a:endParaRPr>
          </a:p>
          <a:p>
            <a:pPr indent="0" lvl="0" marL="0" rtl="0" algn="l">
              <a:lnSpc>
                <a:spcPct val="115000"/>
              </a:lnSpc>
              <a:spcBef>
                <a:spcPts val="1400"/>
              </a:spcBef>
              <a:spcAft>
                <a:spcPts val="0"/>
              </a:spcAft>
              <a:buClr>
                <a:schemeClr val="dk1"/>
              </a:buClr>
              <a:buSzPts val="1100"/>
              <a:buFont typeface="Arial"/>
              <a:buNone/>
            </a:pPr>
            <a:r>
              <a:rPr lang="en" sz="1300">
                <a:solidFill>
                  <a:srgbClr val="0D1C2C"/>
                </a:solidFill>
                <a:highlight>
                  <a:srgbClr val="E7E8EA"/>
                </a:highlight>
                <a:latin typeface="Open Sans"/>
                <a:ea typeface="Open Sans"/>
                <a:cs typeface="Open Sans"/>
                <a:sym typeface="Open Sans"/>
              </a:rPr>
              <a:t>Events and Observers</a:t>
            </a:r>
            <a:endParaRPr sz="1300">
              <a:solidFill>
                <a:srgbClr val="0D1C2C"/>
              </a:solidFill>
              <a:highlight>
                <a:srgbClr val="E7E8EA"/>
              </a:highlight>
              <a:latin typeface="Open Sans"/>
              <a:ea typeface="Open Sans"/>
              <a:cs typeface="Open Sans"/>
              <a:sym typeface="Open Sans"/>
            </a:endParaRPr>
          </a:p>
          <a:p>
            <a:pPr indent="0" lvl="0" marL="0" rtl="0" algn="l">
              <a:spcBef>
                <a:spcPts val="4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1" name="Shape 4881"/>
        <p:cNvGrpSpPr/>
        <p:nvPr/>
      </p:nvGrpSpPr>
      <p:grpSpPr>
        <a:xfrm>
          <a:off x="0" y="0"/>
          <a:ext cx="0" cy="0"/>
          <a:chOff x="0" y="0"/>
          <a:chExt cx="0" cy="0"/>
        </a:xfrm>
      </p:grpSpPr>
      <p:sp>
        <p:nvSpPr>
          <p:cNvPr id="4882" name="Google Shape;4882;gae5be6cd54_0_4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3" name="Google Shape;4883;gae5be6cd54_0_4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ba8807696c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ba8807696c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Reading docs is fine, but tooling that can get you 80% of the way there is even better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2" name="Shape 4902"/>
        <p:cNvGrpSpPr/>
        <p:nvPr/>
      </p:nvGrpSpPr>
      <p:grpSpPr>
        <a:xfrm>
          <a:off x="0" y="0"/>
          <a:ext cx="0" cy="0"/>
          <a:chOff x="0" y="0"/>
          <a:chExt cx="0" cy="0"/>
        </a:xfrm>
      </p:grpSpPr>
      <p:sp>
        <p:nvSpPr>
          <p:cNvPr id="4903" name="Google Shape;4903;gbcd25251a9_0_4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4" name="Google Shape;4904;gbcd25251a9_0_4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1" name="Shape 4911"/>
        <p:cNvGrpSpPr/>
        <p:nvPr/>
      </p:nvGrpSpPr>
      <p:grpSpPr>
        <a:xfrm>
          <a:off x="0" y="0"/>
          <a:ext cx="0" cy="0"/>
          <a:chOff x="0" y="0"/>
          <a:chExt cx="0" cy="0"/>
        </a:xfrm>
      </p:grpSpPr>
      <p:sp>
        <p:nvSpPr>
          <p:cNvPr id="4912" name="Google Shape;4912;gafcebdeb21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3" name="Google Shape;4913;gafcebdeb21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66666"/>
                </a:solidFill>
                <a:latin typeface="Red Hat Text"/>
                <a:ea typeface="Red Hat Text"/>
                <a:cs typeface="Red Hat Text"/>
                <a:sym typeface="Red Hat Text"/>
              </a:rPr>
              <a:t>Why should developers care?</a:t>
            </a:r>
            <a:endParaRPr b="1" sz="1200">
              <a:solidFill>
                <a:srgbClr val="666666"/>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Container First</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is a Kubernetes-native Java framework targeted for containers and serverless due to it’s fast startup, low memory, and small application size.  </a:t>
            </a:r>
            <a:endParaRPr>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Developer Joy</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Quarkus works out of the box with popular Java standards, frameworks, and libraries. Developers familiar with these will feel at home with Quarkus, which streamlines code for 80% of common use cases, while providing the flexibility to cover the remaining 20%. Quarkus also provides live coding for fast iteration during development, where code changes are automatically and immediately reflected in the running app.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Unifies Imperative and Reactive Programming Models</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Developers can choose the right programming model that best fits their use case, and easily integrate their code with other components in a reactive system like reactive streams with Vert.x and Kafka, reactive database APIs, and much more.</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Red Hat Text"/>
                <a:ea typeface="Red Hat Text"/>
                <a:cs typeface="Red Hat Text"/>
                <a:sym typeface="Red Hat Text"/>
              </a:rPr>
              <a:t>Best of Breed Standards &amp; Libraries</a:t>
            </a:r>
            <a:endParaRPr b="1"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The Quarkus community has developed over 90 extensions which provide additional enhancements and integrations to the framework including the ability to compile an application into a native executable.</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1" name="Shape 4001"/>
        <p:cNvGrpSpPr/>
        <p:nvPr/>
      </p:nvGrpSpPr>
      <p:grpSpPr>
        <a:xfrm>
          <a:off x="0" y="0"/>
          <a:ext cx="0" cy="0"/>
          <a:chOff x="0" y="0"/>
          <a:chExt cx="0" cy="0"/>
        </a:xfrm>
      </p:grpSpPr>
      <p:sp>
        <p:nvSpPr>
          <p:cNvPr id="4002" name="Google Shape;4002;gafcebdeb2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3" name="Google Shape;4003;gafcebdeb2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3" name="Shape 4933"/>
        <p:cNvGrpSpPr/>
        <p:nvPr/>
      </p:nvGrpSpPr>
      <p:grpSpPr>
        <a:xfrm>
          <a:off x="0" y="0"/>
          <a:ext cx="0" cy="0"/>
          <a:chOff x="0" y="0"/>
          <a:chExt cx="0" cy="0"/>
        </a:xfrm>
      </p:grpSpPr>
      <p:sp>
        <p:nvSpPr>
          <p:cNvPr id="4934" name="Google Shape;4934;gae5be6cd54_0_3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5" name="Google Shape;4935;gae5be6cd54_0_3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Before you go here are a few resources to get you started. To see how quarkus compares to traditional Java for both developers and operators, check out the IDC study done a few months ago. If you want to get hands-on quickly, you can try out Quarkus directly in your browser, and if you want to dig in and build your own apps, code.quarkus.io is there for you.</a:t>
            </a:r>
            <a:endParaRPr sz="14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6" name="Shape 4956"/>
        <p:cNvGrpSpPr/>
        <p:nvPr/>
      </p:nvGrpSpPr>
      <p:grpSpPr>
        <a:xfrm>
          <a:off x="0" y="0"/>
          <a:ext cx="0" cy="0"/>
          <a:chOff x="0" y="0"/>
          <a:chExt cx="0" cy="0"/>
        </a:xfrm>
      </p:grpSpPr>
      <p:sp>
        <p:nvSpPr>
          <p:cNvPr id="4957" name="Google Shape;4957;gbbda3492a1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bbda3492a1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ae5be6cd54_0_4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0" name="Google Shape;4010;gae5be6cd54_0_4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6" name="Shape 4016"/>
        <p:cNvGrpSpPr/>
        <p:nvPr/>
      </p:nvGrpSpPr>
      <p:grpSpPr>
        <a:xfrm>
          <a:off x="0" y="0"/>
          <a:ext cx="0" cy="0"/>
          <a:chOff x="0" y="0"/>
          <a:chExt cx="0" cy="0"/>
        </a:xfrm>
      </p:grpSpPr>
      <p:sp>
        <p:nvSpPr>
          <p:cNvPr id="4017" name="Google Shape;4017;gae5be6cd54_0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8" name="Google Shape;4018;gae5be6cd54_0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Java stack consisted of an application server running multiple applications. Red Hat has customers running over 100 applications on one JBoss EAP instance. Over most of the last 15-20 years, the Java application stack has been optimized to run large heaps and highly dynamic frameworks that make decisions at runtime.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8" name="Shape 4138"/>
        <p:cNvGrpSpPr/>
        <p:nvPr/>
      </p:nvGrpSpPr>
      <p:grpSpPr>
        <a:xfrm>
          <a:off x="0" y="0"/>
          <a:ext cx="0" cy="0"/>
          <a:chOff x="0" y="0"/>
          <a:chExt cx="0" cy="0"/>
        </a:xfrm>
      </p:grpSpPr>
      <p:sp>
        <p:nvSpPr>
          <p:cNvPr id="4139" name="Google Shape;4139;gbcd25251a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0" name="Google Shape;4140;gbcd25251a9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8" name="Shape 4148"/>
        <p:cNvGrpSpPr/>
        <p:nvPr/>
      </p:nvGrpSpPr>
      <p:grpSpPr>
        <a:xfrm>
          <a:off x="0" y="0"/>
          <a:ext cx="0" cy="0"/>
          <a:chOff x="0" y="0"/>
          <a:chExt cx="0" cy="0"/>
        </a:xfrm>
      </p:grpSpPr>
      <p:sp>
        <p:nvSpPr>
          <p:cNvPr id="4149" name="Google Shape;4149;gba8807696c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0" name="Google Shape;4150;gba8807696c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it was designed for a different era, and made tradeoffs that are showing their age in the world of cloud-native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ae5be6cd54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ae5be6cd54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a:t>
            </a:r>
            <a:endParaRPr/>
          </a:p>
          <a:p>
            <a:pPr indent="0" lvl="0" marL="0" rtl="0" algn="l">
              <a:spcBef>
                <a:spcPts val="0"/>
              </a:spcBef>
              <a:spcAft>
                <a:spcPts val="0"/>
              </a:spcAft>
              <a:buNone/>
            </a:pPr>
            <a:r>
              <a:rPr lang="en"/>
              <a:t>In the early days of Java we saw development of frameworks which matched the design goals and target deployment platforms of Java.</a:t>
            </a:r>
            <a:endParaRPr/>
          </a:p>
          <a:p>
            <a:pPr indent="0" lvl="0" marL="0" rtl="0" algn="l">
              <a:spcBef>
                <a:spcPts val="0"/>
              </a:spcBef>
              <a:spcAft>
                <a:spcPts val="0"/>
              </a:spcAft>
              <a:buNone/>
            </a:pPr>
            <a:r>
              <a:rPr lang="en"/>
              <a:t>These frameworks did a lot of acrobatics to keep the apps flying in the air, and even allowed developers to modify the app it as it flew.</a:t>
            </a:r>
            <a:endParaRPr/>
          </a:p>
          <a:p>
            <a:pPr indent="0" lvl="0" marL="0" rtl="0" algn="l">
              <a:spcBef>
                <a:spcPts val="0"/>
              </a:spcBef>
              <a:spcAft>
                <a:spcPts val="0"/>
              </a:spcAft>
              <a:buNone/>
            </a:pPr>
            <a:r>
              <a:rPr lang="en">
                <a:solidFill>
                  <a:schemeClr val="dk1"/>
                </a:solidFill>
              </a:rPr>
              <a:t>[click]</a:t>
            </a:r>
            <a:endParaRPr/>
          </a:p>
          <a:p>
            <a:pPr indent="0" lvl="0" marL="0" rtl="0" algn="l">
              <a:spcBef>
                <a:spcPts val="0"/>
              </a:spcBef>
              <a:spcAft>
                <a:spcPts val="0"/>
              </a:spcAft>
              <a:buNone/>
            </a:pPr>
            <a:r>
              <a:rPr lang="en"/>
              <a:t>With the rise of cloud computing and containers, this dynamic behavior and associated heavy footprint of Java apps no longer matches how developers and operations teams want to build and deploy applications today.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png"/><Relationship Id="rId3" Type="http://schemas.openxmlformats.org/officeDocument/2006/relationships/image" Target="../media/image117.png"/><Relationship Id="rId4" Type="http://schemas.openxmlformats.org/officeDocument/2006/relationships/image" Target="../media/image119.png"/><Relationship Id="rId5" Type="http://schemas.openxmlformats.org/officeDocument/2006/relationships/image" Target="../media/image116.png"/><Relationship Id="rId6" Type="http://schemas.openxmlformats.org/officeDocument/2006/relationships/image" Target="../media/image127.png"/><Relationship Id="rId7" Type="http://schemas.openxmlformats.org/officeDocument/2006/relationships/image" Target="../media/image1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5.png"/><Relationship Id="rId3" Type="http://schemas.openxmlformats.org/officeDocument/2006/relationships/image" Target="../media/image11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png"/><Relationship Id="rId3" Type="http://schemas.openxmlformats.org/officeDocument/2006/relationships/image" Target="../media/image117.png"/><Relationship Id="rId4" Type="http://schemas.openxmlformats.org/officeDocument/2006/relationships/image" Target="../media/image121.png"/><Relationship Id="rId5" Type="http://schemas.openxmlformats.org/officeDocument/2006/relationships/image" Target="../media/image118.png"/><Relationship Id="rId6" Type="http://schemas.openxmlformats.org/officeDocument/2006/relationships/image" Target="../media/image128.png"/><Relationship Id="rId7" Type="http://schemas.openxmlformats.org/officeDocument/2006/relationships/image" Target="../media/image1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17.png"/><Relationship Id="rId4" Type="http://schemas.openxmlformats.org/officeDocument/2006/relationships/image" Target="../media/image131.png"/><Relationship Id="rId5" Type="http://schemas.openxmlformats.org/officeDocument/2006/relationships/image" Target="../media/image129.png"/><Relationship Id="rId6" Type="http://schemas.openxmlformats.org/officeDocument/2006/relationships/image" Target="../media/image126.png"/><Relationship Id="rId7" Type="http://schemas.openxmlformats.org/officeDocument/2006/relationships/image" Target="../media/image1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 Id="rId3" Type="http://schemas.openxmlformats.org/officeDocument/2006/relationships/image" Target="../media/image12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8.png"/><Relationship Id="rId3" Type="http://schemas.openxmlformats.org/officeDocument/2006/relationships/image" Target="../media/image13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1.png"/><Relationship Id="rId3" Type="http://schemas.openxmlformats.org/officeDocument/2006/relationships/image" Target="../media/image12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 Id="rId3" Type="http://schemas.openxmlformats.org/officeDocument/2006/relationships/image" Target="../media/image1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 Id="rId3" Type="http://schemas.openxmlformats.org/officeDocument/2006/relationships/image" Target="../media/image12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4.png"/><Relationship Id="rId3" Type="http://schemas.openxmlformats.org/officeDocument/2006/relationships/image" Target="../media/image1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8.png"/><Relationship Id="rId3" Type="http://schemas.openxmlformats.org/officeDocument/2006/relationships/image" Target="../media/image132.png"/><Relationship Id="rId4" Type="http://schemas.openxmlformats.org/officeDocument/2006/relationships/image" Target="../media/image1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7.png"/><Relationship Id="rId3" Type="http://schemas.openxmlformats.org/officeDocument/2006/relationships/image" Target="../media/image132.png"/><Relationship Id="rId4" Type="http://schemas.openxmlformats.org/officeDocument/2006/relationships/image" Target="../media/image139.png"/><Relationship Id="rId5" Type="http://schemas.openxmlformats.org/officeDocument/2006/relationships/image" Target="../media/image138.png"/><Relationship Id="rId6" Type="http://schemas.openxmlformats.org/officeDocument/2006/relationships/image" Target="../media/image137.png"/><Relationship Id="rId7" Type="http://schemas.openxmlformats.org/officeDocument/2006/relationships/image" Target="../media/image136.png"/><Relationship Id="rId8" Type="http://schemas.openxmlformats.org/officeDocument/2006/relationships/image" Target="../media/image13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 Id="rId3" Type="http://schemas.openxmlformats.org/officeDocument/2006/relationships/image" Target="../media/image132.png"/><Relationship Id="rId4" Type="http://schemas.openxmlformats.org/officeDocument/2006/relationships/image" Target="../media/image14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 Id="rId3" Type="http://schemas.openxmlformats.org/officeDocument/2006/relationships/image" Target="../media/image159.png"/><Relationship Id="rId4" Type="http://schemas.openxmlformats.org/officeDocument/2006/relationships/image" Target="../media/image132.png"/><Relationship Id="rId9" Type="http://schemas.openxmlformats.org/officeDocument/2006/relationships/image" Target="../media/image140.png"/><Relationship Id="rId5" Type="http://schemas.openxmlformats.org/officeDocument/2006/relationships/image" Target="../media/image144.png"/><Relationship Id="rId6" Type="http://schemas.openxmlformats.org/officeDocument/2006/relationships/image" Target="../media/image142.png"/><Relationship Id="rId7" Type="http://schemas.openxmlformats.org/officeDocument/2006/relationships/image" Target="../media/image149.png"/><Relationship Id="rId8" Type="http://schemas.openxmlformats.org/officeDocument/2006/relationships/image" Target="../media/image14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2.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7.png"/><Relationship Id="rId3" Type="http://schemas.openxmlformats.org/officeDocument/2006/relationships/image" Target="../media/image378.png"/><Relationship Id="rId4" Type="http://schemas.openxmlformats.org/officeDocument/2006/relationships/image" Target="../media/image147.png"/><Relationship Id="rId5" Type="http://schemas.openxmlformats.org/officeDocument/2006/relationships/image" Target="../media/image15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4.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8.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1.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6.png"/><Relationship Id="rId3" Type="http://schemas.openxmlformats.org/officeDocument/2006/relationships/image" Target="../media/image147.png"/><Relationship Id="rId4" Type="http://schemas.openxmlformats.org/officeDocument/2006/relationships/image" Target="../media/image152.png"/><Relationship Id="rId5" Type="http://schemas.openxmlformats.org/officeDocument/2006/relationships/image" Target="../media/image13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9.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2.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1.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5.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0.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3.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6.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8.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7.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13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3.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9.png"/><Relationship Id="rId3" Type="http://schemas.openxmlformats.org/officeDocument/2006/relationships/image" Target="../media/image147.png"/><Relationship Id="rId4" Type="http://schemas.openxmlformats.org/officeDocument/2006/relationships/image" Target="../media/image165.png"/><Relationship Id="rId5" Type="http://schemas.openxmlformats.org/officeDocument/2006/relationships/image" Target="../media/image13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4.png"/><Relationship Id="rId3" Type="http://schemas.openxmlformats.org/officeDocument/2006/relationships/image" Target="../media/image147.png"/><Relationship Id="rId4" Type="http://schemas.openxmlformats.org/officeDocument/2006/relationships/image" Target="../media/image165.png"/><Relationship Id="rId5" Type="http://schemas.openxmlformats.org/officeDocument/2006/relationships/image" Target="../media/image13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2.png"/><Relationship Id="rId3" Type="http://schemas.openxmlformats.org/officeDocument/2006/relationships/image" Target="../media/image147.png"/><Relationship Id="rId4" Type="http://schemas.openxmlformats.org/officeDocument/2006/relationships/image" Target="../media/image165.png"/><Relationship Id="rId5" Type="http://schemas.openxmlformats.org/officeDocument/2006/relationships/image" Target="../media/image13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9.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1.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0.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8.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7.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6.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0.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5.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3.png"/><Relationship Id="rId3" Type="http://schemas.openxmlformats.org/officeDocument/2006/relationships/image" Target="../media/image147.png"/><Relationship Id="rId4" Type="http://schemas.openxmlformats.org/officeDocument/2006/relationships/image" Target="../media/image133.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9.png"/><Relationship Id="rId3" Type="http://schemas.openxmlformats.org/officeDocument/2006/relationships/image" Target="../media/image28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9.png"/><Relationship Id="rId3" Type="http://schemas.openxmlformats.org/officeDocument/2006/relationships/image" Target="../media/image185.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5.png"/><Relationship Id="rId3" Type="http://schemas.openxmlformats.org/officeDocument/2006/relationships/image" Target="../media/image18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4.png"/><Relationship Id="rId3" Type="http://schemas.openxmlformats.org/officeDocument/2006/relationships/image" Target="../media/image19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6.png"/><Relationship Id="rId3" Type="http://schemas.openxmlformats.org/officeDocument/2006/relationships/image" Target="../media/image19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6.png"/><Relationship Id="rId3" Type="http://schemas.openxmlformats.org/officeDocument/2006/relationships/image" Target="../media/image192.png"/><Relationship Id="rId4" Type="http://schemas.openxmlformats.org/officeDocument/2006/relationships/image" Target="../media/image194.png"/><Relationship Id="rId5" Type="http://schemas.openxmlformats.org/officeDocument/2006/relationships/image" Target="../media/image196.png"/><Relationship Id="rId6" Type="http://schemas.openxmlformats.org/officeDocument/2006/relationships/image" Target="../media/image211.png"/><Relationship Id="rId7" Type="http://schemas.openxmlformats.org/officeDocument/2006/relationships/image" Target="../media/image20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8.png"/><Relationship Id="rId3" Type="http://schemas.openxmlformats.org/officeDocument/2006/relationships/image" Target="../media/image19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9.png"/><Relationship Id="rId3" Type="http://schemas.openxmlformats.org/officeDocument/2006/relationships/image" Target="../media/image192.png"/><Relationship Id="rId4" Type="http://schemas.openxmlformats.org/officeDocument/2006/relationships/image" Target="../media/image201.png"/><Relationship Id="rId5" Type="http://schemas.openxmlformats.org/officeDocument/2006/relationships/image" Target="../media/image197.png"/><Relationship Id="rId6" Type="http://schemas.openxmlformats.org/officeDocument/2006/relationships/image" Target="../media/image206.png"/><Relationship Id="rId7" Type="http://schemas.openxmlformats.org/officeDocument/2006/relationships/image" Target="../media/image20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2.png"/><Relationship Id="rId3" Type="http://schemas.openxmlformats.org/officeDocument/2006/relationships/image" Target="../media/image19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2.png"/><Relationship Id="rId3" Type="http://schemas.openxmlformats.org/officeDocument/2006/relationships/image" Target="../media/image192.png"/><Relationship Id="rId4" Type="http://schemas.openxmlformats.org/officeDocument/2006/relationships/image" Target="../media/image207.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5.png"/><Relationship Id="rId3" Type="http://schemas.openxmlformats.org/officeDocument/2006/relationships/image" Target="../media/image20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6.png"/><Relationship Id="rId3" Type="http://schemas.openxmlformats.org/officeDocument/2006/relationships/image" Target="../media/image2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6.png"/><Relationship Id="rId3" Type="http://schemas.openxmlformats.org/officeDocument/2006/relationships/image" Target="../media/image208.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8.png"/><Relationship Id="rId3" Type="http://schemas.openxmlformats.org/officeDocument/2006/relationships/image" Target="../media/image208.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7.png"/><Relationship Id="rId3" Type="http://schemas.openxmlformats.org/officeDocument/2006/relationships/image" Target="../media/image20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9.png"/><Relationship Id="rId3" Type="http://schemas.openxmlformats.org/officeDocument/2006/relationships/image" Target="../media/image210.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8.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3.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0.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3.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1.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4.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8.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7.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4.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3.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5.png"/><Relationship Id="rId3" Type="http://schemas.openxmlformats.org/officeDocument/2006/relationships/image" Target="../media/image241.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5.png"/><Relationship Id="rId3" Type="http://schemas.openxmlformats.org/officeDocument/2006/relationships/image" Target="../media/image241.png"/><Relationship Id="rId4" Type="http://schemas.openxmlformats.org/officeDocument/2006/relationships/image" Target="../media/image242.png"/><Relationship Id="rId5" Type="http://schemas.openxmlformats.org/officeDocument/2006/relationships/image" Target="../media/image243.png"/><Relationship Id="rId6" Type="http://schemas.openxmlformats.org/officeDocument/2006/relationships/image" Target="../media/image240.png"/><Relationship Id="rId7" Type="http://schemas.openxmlformats.org/officeDocument/2006/relationships/image" Target="../media/image244.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4.png"/><Relationship Id="rId3" Type="http://schemas.openxmlformats.org/officeDocument/2006/relationships/image" Target="../media/image24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1.png"/><Relationship Id="rId3" Type="http://schemas.openxmlformats.org/officeDocument/2006/relationships/image" Target="../media/image241.png"/><Relationship Id="rId4" Type="http://schemas.openxmlformats.org/officeDocument/2006/relationships/image" Target="../media/image245.png"/><Relationship Id="rId5" Type="http://schemas.openxmlformats.org/officeDocument/2006/relationships/image" Target="../media/image247.png"/><Relationship Id="rId6" Type="http://schemas.openxmlformats.org/officeDocument/2006/relationships/image" Target="../media/image254.png"/><Relationship Id="rId7" Type="http://schemas.openxmlformats.org/officeDocument/2006/relationships/image" Target="../media/image25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1.png"/><Relationship Id="rId3" Type="http://schemas.openxmlformats.org/officeDocument/2006/relationships/image" Target="../media/image24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1.png"/><Relationship Id="rId3" Type="http://schemas.openxmlformats.org/officeDocument/2006/relationships/image" Target="../media/image241.png"/><Relationship Id="rId4" Type="http://schemas.openxmlformats.org/officeDocument/2006/relationships/image" Target="../media/image250.png"/><Relationship Id="rId5" Type="http://schemas.openxmlformats.org/officeDocument/2006/relationships/image" Target="../media/image249.png"/><Relationship Id="rId6" Type="http://schemas.openxmlformats.org/officeDocument/2006/relationships/image" Target="../media/image253.png"/><Relationship Id="rId7" Type="http://schemas.openxmlformats.org/officeDocument/2006/relationships/image" Target="../media/image255.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3.png"/><Relationship Id="rId3" Type="http://schemas.openxmlformats.org/officeDocument/2006/relationships/image" Target="../media/image251.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7.png"/><Relationship Id="rId3" Type="http://schemas.openxmlformats.org/officeDocument/2006/relationships/image" Target="../media/image256.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6.png"/><Relationship Id="rId3" Type="http://schemas.openxmlformats.org/officeDocument/2006/relationships/image" Target="../media/image25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6.png"/><Relationship Id="rId3" Type="http://schemas.openxmlformats.org/officeDocument/2006/relationships/image" Target="../media/image25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9.png"/><Relationship Id="rId3" Type="http://schemas.openxmlformats.org/officeDocument/2006/relationships/image" Target="../media/image25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0.png"/><Relationship Id="rId3" Type="http://schemas.openxmlformats.org/officeDocument/2006/relationships/image" Target="../media/image256.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9.png"/><Relationship Id="rId3" Type="http://schemas.openxmlformats.org/officeDocument/2006/relationships/image" Target="../media/image260.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8.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2.png"/><Relationship Id="rId3" Type="http://schemas.openxmlformats.org/officeDocument/2006/relationships/image" Target="../media/image266.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9.png"/><Relationship Id="rId3" Type="http://schemas.openxmlformats.org/officeDocument/2006/relationships/image" Target="../media/image266.png"/><Relationship Id="rId4" Type="http://schemas.openxmlformats.org/officeDocument/2006/relationships/image" Target="../media/image267.png"/><Relationship Id="rId5" Type="http://schemas.openxmlformats.org/officeDocument/2006/relationships/image" Target="../media/image268.png"/><Relationship Id="rId6" Type="http://schemas.openxmlformats.org/officeDocument/2006/relationships/image" Target="../media/image270.png"/><Relationship Id="rId7" Type="http://schemas.openxmlformats.org/officeDocument/2006/relationships/image" Target="../media/image26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5.png"/><Relationship Id="rId3" Type="http://schemas.openxmlformats.org/officeDocument/2006/relationships/image" Target="../media/image266.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5.png"/><Relationship Id="rId3" Type="http://schemas.openxmlformats.org/officeDocument/2006/relationships/image" Target="../media/image266.png"/><Relationship Id="rId4" Type="http://schemas.openxmlformats.org/officeDocument/2006/relationships/image" Target="../media/image272.png"/><Relationship Id="rId5" Type="http://schemas.openxmlformats.org/officeDocument/2006/relationships/image" Target="../media/image275.png"/><Relationship Id="rId6" Type="http://schemas.openxmlformats.org/officeDocument/2006/relationships/image" Target="../media/image277.png"/><Relationship Id="rId7" Type="http://schemas.openxmlformats.org/officeDocument/2006/relationships/image" Target="../media/image27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0.png"/><Relationship Id="rId3" Type="http://schemas.openxmlformats.org/officeDocument/2006/relationships/image" Target="../media/image266.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7.png"/><Relationship Id="rId3" Type="http://schemas.openxmlformats.org/officeDocument/2006/relationships/image" Target="../media/image266.png"/><Relationship Id="rId4" Type="http://schemas.openxmlformats.org/officeDocument/2006/relationships/image" Target="../media/image283.png"/><Relationship Id="rId5" Type="http://schemas.openxmlformats.org/officeDocument/2006/relationships/image" Target="../media/image284.png"/><Relationship Id="rId6" Type="http://schemas.openxmlformats.org/officeDocument/2006/relationships/image" Target="../media/image282.png"/><Relationship Id="rId7" Type="http://schemas.openxmlformats.org/officeDocument/2006/relationships/image" Target="../media/image280.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8.png"/><Relationship Id="rId3" Type="http://schemas.openxmlformats.org/officeDocument/2006/relationships/image" Target="../media/image288.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4.png"/><Relationship Id="rId3" Type="http://schemas.openxmlformats.org/officeDocument/2006/relationships/image" Target="../media/image289.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0.png"/><Relationship Id="rId3" Type="http://schemas.openxmlformats.org/officeDocument/2006/relationships/image" Target="../media/image28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2.png"/><Relationship Id="rId3" Type="http://schemas.openxmlformats.org/officeDocument/2006/relationships/image" Target="../media/image288.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23.png"/><Relationship Id="rId3" Type="http://schemas.openxmlformats.org/officeDocument/2006/relationships/image" Target="../media/image288.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5.png"/><Relationship Id="rId3" Type="http://schemas.openxmlformats.org/officeDocument/2006/relationships/image" Target="../media/image28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 Id="rId3" Type="http://schemas.openxmlformats.org/officeDocument/2006/relationships/image" Target="../media/image309.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 Id="rId3" Type="http://schemas.openxmlformats.org/officeDocument/2006/relationships/image" Target="../media/image29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 Id="rId3" Type="http://schemas.openxmlformats.org/officeDocument/2006/relationships/image" Target="../media/image29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 Id="rId3" Type="http://schemas.openxmlformats.org/officeDocument/2006/relationships/image" Target="../media/image29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46.png"/><Relationship Id="rId6" Type="http://schemas.openxmlformats.org/officeDocument/2006/relationships/image" Target="../media/image29.png"/><Relationship Id="rId7" Type="http://schemas.openxmlformats.org/officeDocument/2006/relationships/image" Target="../media/image3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9.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88.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4.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3.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6.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8.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5.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35.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3.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5.png"/><Relationship Id="rId3" Type="http://schemas.openxmlformats.org/officeDocument/2006/relationships/image" Target="../media/image301.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45.png"/><Relationship Id="rId3" Type="http://schemas.openxmlformats.org/officeDocument/2006/relationships/image" Target="../media/image301.png"/><Relationship Id="rId4" Type="http://schemas.openxmlformats.org/officeDocument/2006/relationships/image" Target="../media/image307.png"/><Relationship Id="rId5" Type="http://schemas.openxmlformats.org/officeDocument/2006/relationships/image" Target="../media/image313.png"/><Relationship Id="rId6" Type="http://schemas.openxmlformats.org/officeDocument/2006/relationships/image" Target="../media/image312.png"/><Relationship Id="rId7" Type="http://schemas.openxmlformats.org/officeDocument/2006/relationships/image" Target="../media/image306.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7.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1.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0.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8.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9.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6.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4.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1.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9.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9.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4.png"/><Relationship Id="rId3" Type="http://schemas.openxmlformats.org/officeDocument/2006/relationships/image" Target="../media/image327.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4.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33.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1.png"/><Relationship Id="rId3" Type="http://schemas.openxmlformats.org/officeDocument/2006/relationships/image" Target="../media/image33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0.png"/><Relationship Id="rId3" Type="http://schemas.openxmlformats.org/officeDocument/2006/relationships/image" Target="../media/image328.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1.png"/><Relationship Id="rId3" Type="http://schemas.openxmlformats.org/officeDocument/2006/relationships/image" Target="../media/image332.png"/><Relationship Id="rId4" Type="http://schemas.openxmlformats.org/officeDocument/2006/relationships/image" Target="../media/image334.png"/><Relationship Id="rId5" Type="http://schemas.openxmlformats.org/officeDocument/2006/relationships/image" Target="../media/image333.png"/><Relationship Id="rId6" Type="http://schemas.openxmlformats.org/officeDocument/2006/relationships/image" Target="../media/image337.png"/><Relationship Id="rId7" Type="http://schemas.openxmlformats.org/officeDocument/2006/relationships/image" Target="../media/image34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8.png"/><Relationship Id="rId3" Type="http://schemas.openxmlformats.org/officeDocument/2006/relationships/image" Target="../media/image332.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8.png"/><Relationship Id="rId3" Type="http://schemas.openxmlformats.org/officeDocument/2006/relationships/image" Target="../media/image332.png"/><Relationship Id="rId4" Type="http://schemas.openxmlformats.org/officeDocument/2006/relationships/image" Target="../media/image339.png"/><Relationship Id="rId5" Type="http://schemas.openxmlformats.org/officeDocument/2006/relationships/image" Target="../media/image347.png"/><Relationship Id="rId6" Type="http://schemas.openxmlformats.org/officeDocument/2006/relationships/image" Target="../media/image340.png"/><Relationship Id="rId7" Type="http://schemas.openxmlformats.org/officeDocument/2006/relationships/image" Target="../media/image349.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3.png"/><Relationship Id="rId3" Type="http://schemas.openxmlformats.org/officeDocument/2006/relationships/image" Target="../media/image332.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3.png"/><Relationship Id="rId3" Type="http://schemas.openxmlformats.org/officeDocument/2006/relationships/image" Target="../media/image332.png"/><Relationship Id="rId4" Type="http://schemas.openxmlformats.org/officeDocument/2006/relationships/image" Target="../media/image353.png"/><Relationship Id="rId5" Type="http://schemas.openxmlformats.org/officeDocument/2006/relationships/image" Target="../media/image344.png"/><Relationship Id="rId6" Type="http://schemas.openxmlformats.org/officeDocument/2006/relationships/image" Target="../media/image356.png"/><Relationship Id="rId7" Type="http://schemas.openxmlformats.org/officeDocument/2006/relationships/image" Target="../media/image34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3.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95.png"/><Relationship Id="rId3" Type="http://schemas.openxmlformats.org/officeDocument/2006/relationships/image" Target="../media/image346.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2.png"/><Relationship Id="rId3" Type="http://schemas.openxmlformats.org/officeDocument/2006/relationships/image" Target="../media/image328.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0.png"/><Relationship Id="rId3" Type="http://schemas.openxmlformats.org/officeDocument/2006/relationships/image" Target="../media/image328.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31.png"/><Relationship Id="rId3" Type="http://schemas.openxmlformats.org/officeDocument/2006/relationships/image" Target="../media/image32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51.png"/><Relationship Id="rId3" Type="http://schemas.openxmlformats.org/officeDocument/2006/relationships/image" Target="../media/image346.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 Id="rId3" Type="http://schemas.openxmlformats.org/officeDocument/2006/relationships/image" Target="../media/image360.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 Id="rId3" Type="http://schemas.openxmlformats.org/officeDocument/2006/relationships/image" Target="../media/image35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3.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 Id="rId3" Type="http://schemas.openxmlformats.org/officeDocument/2006/relationships/image" Target="../media/image357.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 Id="rId3" Type="http://schemas.openxmlformats.org/officeDocument/2006/relationships/image" Target="../media/image357.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 Id="rId3"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4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5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5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5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6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5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41.png"/><Relationship Id="rId6" Type="http://schemas.openxmlformats.org/officeDocument/2006/relationships/image" Target="../media/image12.png"/><Relationship Id="rId7"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2.png"/><Relationship Id="rId4" Type="http://schemas.openxmlformats.org/officeDocument/2006/relationships/image" Target="../media/image75.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7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8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25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8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87.png"/><Relationship Id="rId4" Type="http://schemas.openxmlformats.org/officeDocument/2006/relationships/image" Target="../media/image101.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9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 Id="rId3" Type="http://schemas.openxmlformats.org/officeDocument/2006/relationships/image" Target="../media/image8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 Id="rId3" Type="http://schemas.openxmlformats.org/officeDocument/2006/relationships/image" Target="../media/image87.png"/><Relationship Id="rId4" Type="http://schemas.openxmlformats.org/officeDocument/2006/relationships/image" Target="../media/image99.png"/><Relationship Id="rId5" Type="http://schemas.openxmlformats.org/officeDocument/2006/relationships/image" Target="../media/image104.png"/><Relationship Id="rId6" Type="http://schemas.openxmlformats.org/officeDocument/2006/relationships/image" Target="../media/image110.png"/><Relationship Id="rId7" Type="http://schemas.openxmlformats.org/officeDocument/2006/relationships/image" Target="../media/image1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8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10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8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 Id="rId3" Type="http://schemas.openxmlformats.org/officeDocument/2006/relationships/image" Target="../media/image8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1"/>
              </a:buClr>
              <a:buSzPts val="2400"/>
              <a:buFont typeface="Red Hat Display"/>
              <a:buNone/>
              <a:defRPr sz="2400">
                <a:solidFill>
                  <a:schemeClr val="lt1"/>
                </a:solidFill>
                <a:latin typeface="Red Hat Display"/>
                <a:ea typeface="Red Hat Display"/>
                <a:cs typeface="Red Hat Display"/>
                <a:sym typeface="Red Hat Display"/>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0" name="Google Shape;10;p2"/>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a:lnSpc>
                <a:spcPct val="105000"/>
              </a:lnSpc>
              <a:spcBef>
                <a:spcPts val="0"/>
              </a:spcBef>
              <a:spcAft>
                <a:spcPts val="0"/>
              </a:spcAft>
              <a:buNone/>
              <a:defRPr sz="4600">
                <a:solidFill>
                  <a:schemeClr val="lt1"/>
                </a:solidFill>
                <a:latin typeface="Red Hat Display"/>
                <a:ea typeface="Red Hat Display"/>
                <a:cs typeface="Red Hat Display"/>
                <a:sym typeface="Red Hat Display"/>
              </a:defRPr>
            </a:lvl1pPr>
            <a:lvl2pPr lvl="1">
              <a:lnSpc>
                <a:spcPct val="105000"/>
              </a:lnSpc>
              <a:spcBef>
                <a:spcPts val="0"/>
              </a:spcBef>
              <a:spcAft>
                <a:spcPts val="0"/>
              </a:spcAft>
              <a:buNone/>
              <a:defRPr sz="4600">
                <a:solidFill>
                  <a:schemeClr val="lt1"/>
                </a:solidFill>
              </a:defRPr>
            </a:lvl2pPr>
            <a:lvl3pPr lvl="2">
              <a:lnSpc>
                <a:spcPct val="105000"/>
              </a:lnSpc>
              <a:spcBef>
                <a:spcPts val="0"/>
              </a:spcBef>
              <a:spcAft>
                <a:spcPts val="0"/>
              </a:spcAft>
              <a:buNone/>
              <a:defRPr sz="4600">
                <a:solidFill>
                  <a:schemeClr val="lt1"/>
                </a:solidFill>
              </a:defRPr>
            </a:lvl3pPr>
            <a:lvl4pPr lvl="3">
              <a:lnSpc>
                <a:spcPct val="105000"/>
              </a:lnSpc>
              <a:spcBef>
                <a:spcPts val="0"/>
              </a:spcBef>
              <a:spcAft>
                <a:spcPts val="0"/>
              </a:spcAft>
              <a:buNone/>
              <a:defRPr sz="4600">
                <a:solidFill>
                  <a:schemeClr val="lt1"/>
                </a:solidFill>
              </a:defRPr>
            </a:lvl4pPr>
            <a:lvl5pPr lvl="4">
              <a:lnSpc>
                <a:spcPct val="105000"/>
              </a:lnSpc>
              <a:spcBef>
                <a:spcPts val="0"/>
              </a:spcBef>
              <a:spcAft>
                <a:spcPts val="0"/>
              </a:spcAft>
              <a:buNone/>
              <a:defRPr sz="4600">
                <a:solidFill>
                  <a:schemeClr val="lt1"/>
                </a:solidFill>
              </a:defRPr>
            </a:lvl5pPr>
            <a:lvl6pPr lvl="5">
              <a:lnSpc>
                <a:spcPct val="105000"/>
              </a:lnSpc>
              <a:spcBef>
                <a:spcPts val="0"/>
              </a:spcBef>
              <a:spcAft>
                <a:spcPts val="0"/>
              </a:spcAft>
              <a:buNone/>
              <a:defRPr sz="4600">
                <a:solidFill>
                  <a:schemeClr val="lt1"/>
                </a:solidFill>
              </a:defRPr>
            </a:lvl6pPr>
            <a:lvl7pPr lvl="6">
              <a:lnSpc>
                <a:spcPct val="105000"/>
              </a:lnSpc>
              <a:spcBef>
                <a:spcPts val="0"/>
              </a:spcBef>
              <a:spcAft>
                <a:spcPts val="0"/>
              </a:spcAft>
              <a:buNone/>
              <a:defRPr sz="4600">
                <a:solidFill>
                  <a:schemeClr val="lt1"/>
                </a:solidFill>
              </a:defRPr>
            </a:lvl7pPr>
            <a:lvl8pPr lvl="7">
              <a:lnSpc>
                <a:spcPct val="105000"/>
              </a:lnSpc>
              <a:spcBef>
                <a:spcPts val="0"/>
              </a:spcBef>
              <a:spcAft>
                <a:spcPts val="0"/>
              </a:spcAft>
              <a:buNone/>
              <a:defRPr sz="4600">
                <a:solidFill>
                  <a:schemeClr val="lt1"/>
                </a:solidFill>
              </a:defRPr>
            </a:lvl8pPr>
            <a:lvl9pPr lvl="8">
              <a:lnSpc>
                <a:spcPct val="105000"/>
              </a:lnSpc>
              <a:spcBef>
                <a:spcPts val="0"/>
              </a:spcBef>
              <a:spcAft>
                <a:spcPts val="0"/>
              </a:spcAft>
              <a:buNone/>
              <a:defRPr sz="4600">
                <a:solidFill>
                  <a:schemeClr val="lt1"/>
                </a:solidFill>
              </a:defRPr>
            </a:lvl9pPr>
          </a:lstStyle>
          <a:p/>
        </p:txBody>
      </p:sp>
      <p:sp>
        <p:nvSpPr>
          <p:cNvPr id="11" name="Google Shape;11;p2"/>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2" name="Google Shape;12;p2"/>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Font typeface="Red Hat Text"/>
              <a:buNone/>
              <a:defRPr sz="1200">
                <a:solidFill>
                  <a:schemeClr val="lt1"/>
                </a:solidFill>
                <a:latin typeface="Red Hat Text"/>
                <a:ea typeface="Red Hat Text"/>
                <a:cs typeface="Red Hat Text"/>
                <a:sym typeface="Red Hat Text"/>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3" name="Google Shape;13;p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4" name="Google Shape;14;p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5" name="Google Shape;15;p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a:lnSpc>
                <a:spcPct val="108000"/>
              </a:lnSpc>
              <a:spcBef>
                <a:spcPts val="0"/>
              </a:spcBef>
              <a:spcAft>
                <a:spcPts val="0"/>
              </a:spcAft>
              <a:buNone/>
              <a:defRPr sz="5400">
                <a:solidFill>
                  <a:srgbClr val="EE0000"/>
                </a:solidFill>
              </a:defRPr>
            </a:lvl1pPr>
            <a:lvl2pPr lvl="1">
              <a:lnSpc>
                <a:spcPct val="108000"/>
              </a:lnSpc>
              <a:spcBef>
                <a:spcPts val="0"/>
              </a:spcBef>
              <a:spcAft>
                <a:spcPts val="0"/>
              </a:spcAft>
              <a:buNone/>
              <a:defRPr sz="5400">
                <a:solidFill>
                  <a:srgbClr val="EE0000"/>
                </a:solidFill>
              </a:defRPr>
            </a:lvl2pPr>
            <a:lvl3pPr lvl="2">
              <a:lnSpc>
                <a:spcPct val="108000"/>
              </a:lnSpc>
              <a:spcBef>
                <a:spcPts val="0"/>
              </a:spcBef>
              <a:spcAft>
                <a:spcPts val="0"/>
              </a:spcAft>
              <a:buNone/>
              <a:defRPr sz="5400">
                <a:solidFill>
                  <a:srgbClr val="EE0000"/>
                </a:solidFill>
              </a:defRPr>
            </a:lvl3pPr>
            <a:lvl4pPr lvl="3">
              <a:lnSpc>
                <a:spcPct val="108000"/>
              </a:lnSpc>
              <a:spcBef>
                <a:spcPts val="0"/>
              </a:spcBef>
              <a:spcAft>
                <a:spcPts val="0"/>
              </a:spcAft>
              <a:buNone/>
              <a:defRPr sz="5400">
                <a:solidFill>
                  <a:srgbClr val="EE0000"/>
                </a:solidFill>
              </a:defRPr>
            </a:lvl4pPr>
            <a:lvl5pPr lvl="4">
              <a:lnSpc>
                <a:spcPct val="108000"/>
              </a:lnSpc>
              <a:spcBef>
                <a:spcPts val="0"/>
              </a:spcBef>
              <a:spcAft>
                <a:spcPts val="0"/>
              </a:spcAft>
              <a:buNone/>
              <a:defRPr sz="5400">
                <a:solidFill>
                  <a:srgbClr val="EE0000"/>
                </a:solidFill>
              </a:defRPr>
            </a:lvl5pPr>
            <a:lvl6pPr lvl="5">
              <a:lnSpc>
                <a:spcPct val="108000"/>
              </a:lnSpc>
              <a:spcBef>
                <a:spcPts val="0"/>
              </a:spcBef>
              <a:spcAft>
                <a:spcPts val="0"/>
              </a:spcAft>
              <a:buNone/>
              <a:defRPr sz="5400">
                <a:solidFill>
                  <a:srgbClr val="EE0000"/>
                </a:solidFill>
              </a:defRPr>
            </a:lvl6pPr>
            <a:lvl7pPr lvl="6">
              <a:lnSpc>
                <a:spcPct val="108000"/>
              </a:lnSpc>
              <a:spcBef>
                <a:spcPts val="0"/>
              </a:spcBef>
              <a:spcAft>
                <a:spcPts val="0"/>
              </a:spcAft>
              <a:buNone/>
              <a:defRPr sz="5400">
                <a:solidFill>
                  <a:srgbClr val="EE0000"/>
                </a:solidFill>
              </a:defRPr>
            </a:lvl7pPr>
            <a:lvl8pPr lvl="7">
              <a:lnSpc>
                <a:spcPct val="108000"/>
              </a:lnSpc>
              <a:spcBef>
                <a:spcPts val="0"/>
              </a:spcBef>
              <a:spcAft>
                <a:spcPts val="0"/>
              </a:spcAft>
              <a:buNone/>
              <a:defRPr sz="5400">
                <a:solidFill>
                  <a:srgbClr val="EE0000"/>
                </a:solidFill>
              </a:defRPr>
            </a:lvl8pPr>
            <a:lvl9pPr lvl="8">
              <a:lnSpc>
                <a:spcPct val="108000"/>
              </a:lnSpc>
              <a:spcBef>
                <a:spcPts val="0"/>
              </a:spcBef>
              <a:spcAft>
                <a:spcPts val="0"/>
              </a:spcAft>
              <a:buNone/>
              <a:defRPr sz="5400">
                <a:solidFill>
                  <a:srgbClr val="EE0000"/>
                </a:solidFill>
              </a:defRPr>
            </a:lvl9pPr>
          </a:lstStyle>
          <a:p/>
        </p:txBody>
      </p:sp>
      <p:cxnSp>
        <p:nvCxnSpPr>
          <p:cNvPr id="111" name="Google Shape;111;p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2" name="Google Shape;112;p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14" name="Google Shape;114;p1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5" name="Google Shape;115;p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116" name="Google Shape;116;p1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864" name="Shape 864"/>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5">
    <p:spTree>
      <p:nvGrpSpPr>
        <p:cNvPr id="865" name="Shape 865"/>
        <p:cNvGrpSpPr/>
        <p:nvPr/>
      </p:nvGrpSpPr>
      <p:grpSpPr>
        <a:xfrm>
          <a:off x="0" y="0"/>
          <a:ext cx="0" cy="0"/>
          <a:chOff x="0" y="0"/>
          <a:chExt cx="0" cy="0"/>
        </a:xfrm>
      </p:grpSpPr>
      <p:sp>
        <p:nvSpPr>
          <p:cNvPr id="866" name="Google Shape;866;p104"/>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867" name="Google Shape;867;p1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8" name="Google Shape;868;p10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69" name="Google Shape;869;p10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70" name="Google Shape;870;p10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71" name="Google Shape;871;p10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872" name="Google Shape;872;p1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73" name="Google Shape;873;p10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4" name="Shape 874"/>
        <p:cNvGrpSpPr/>
        <p:nvPr/>
      </p:nvGrpSpPr>
      <p:grpSpPr>
        <a:xfrm>
          <a:off x="0" y="0"/>
          <a:ext cx="0" cy="0"/>
          <a:chOff x="0" y="0"/>
          <a:chExt cx="0" cy="0"/>
        </a:xfrm>
      </p:grpSpPr>
      <p:sp>
        <p:nvSpPr>
          <p:cNvPr id="875" name="Google Shape;875;p10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1">
    <p:bg>
      <p:bgPr>
        <a:solidFill>
          <a:srgbClr val="141414"/>
        </a:solidFill>
      </p:bgPr>
    </p:bg>
    <p:spTree>
      <p:nvGrpSpPr>
        <p:cNvPr id="876" name="Shape 876"/>
        <p:cNvGrpSpPr/>
        <p:nvPr/>
      </p:nvGrpSpPr>
      <p:grpSpPr>
        <a:xfrm>
          <a:off x="0" y="0"/>
          <a:ext cx="0" cy="0"/>
          <a:chOff x="0" y="0"/>
          <a:chExt cx="0" cy="0"/>
        </a:xfrm>
      </p:grpSpPr>
      <p:sp>
        <p:nvSpPr>
          <p:cNvPr id="877" name="Google Shape;877;p106"/>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pic>
        <p:nvPicPr>
          <p:cNvPr id="879" name="Google Shape;879;p106"/>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883" name="Shape 883"/>
        <p:cNvGrpSpPr/>
        <p:nvPr/>
      </p:nvGrpSpPr>
      <p:grpSpPr>
        <a:xfrm>
          <a:off x="0" y="0"/>
          <a:ext cx="0" cy="0"/>
          <a:chOff x="0" y="0"/>
          <a:chExt cx="0" cy="0"/>
        </a:xfrm>
      </p:grpSpPr>
      <p:sp>
        <p:nvSpPr>
          <p:cNvPr id="884" name="Google Shape;884;p10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885" name="Google Shape;885;p10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886" name="Google Shape;886;p10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887" name="Google Shape;887;p10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888" name="Google Shape;888;p10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889" name="Google Shape;889;p1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90" name="Google Shape;890;p10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891" name="Shape 891"/>
        <p:cNvGrpSpPr/>
        <p:nvPr/>
      </p:nvGrpSpPr>
      <p:grpSpPr>
        <a:xfrm>
          <a:off x="0" y="0"/>
          <a:ext cx="0" cy="0"/>
          <a:chOff x="0" y="0"/>
          <a:chExt cx="0" cy="0"/>
        </a:xfrm>
      </p:grpSpPr>
      <p:sp>
        <p:nvSpPr>
          <p:cNvPr id="892" name="Google Shape;892;p10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893" name="Google Shape;893;p10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894" name="Google Shape;894;p10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895" name="Google Shape;895;p10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896" name="Google Shape;896;p10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897" name="Google Shape;897;p10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898" name="Google Shape;898;p10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899" name="Google Shape;899;p10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linkedin.com/company/red-hat</a:t>
            </a:r>
            <a:endParaRPr>
              <a:solidFill>
                <a:schemeClr val="lt1"/>
              </a:solidFill>
              <a:latin typeface="Overpass Light"/>
              <a:ea typeface="Overpass Light"/>
              <a:cs typeface="Overpass Light"/>
              <a:sym typeface="Overpass Light"/>
            </a:endParaRPr>
          </a:p>
        </p:txBody>
      </p:sp>
      <p:sp>
        <p:nvSpPr>
          <p:cNvPr id="900" name="Google Shape;900;p10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youtube.com/user/RedHatVideos</a:t>
            </a:r>
            <a:endParaRPr>
              <a:solidFill>
                <a:schemeClr val="lt1"/>
              </a:solidFill>
              <a:latin typeface="Overpass Light"/>
              <a:ea typeface="Overpass Light"/>
              <a:cs typeface="Overpass Light"/>
              <a:sym typeface="Overpass Light"/>
            </a:endParaRPr>
          </a:p>
        </p:txBody>
      </p:sp>
      <p:sp>
        <p:nvSpPr>
          <p:cNvPr id="901" name="Google Shape;901;p10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facebook.com/redhatinc</a:t>
            </a:r>
            <a:endParaRPr>
              <a:solidFill>
                <a:schemeClr val="lt1"/>
              </a:solidFill>
              <a:latin typeface="Overpass Light"/>
              <a:ea typeface="Overpass Light"/>
              <a:cs typeface="Overpass Light"/>
              <a:sym typeface="Overpass Light"/>
            </a:endParaRPr>
          </a:p>
        </p:txBody>
      </p:sp>
      <p:sp>
        <p:nvSpPr>
          <p:cNvPr id="902" name="Google Shape;902;p10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Overpass Light"/>
                <a:ea typeface="Overpass Light"/>
                <a:cs typeface="Overpass Light"/>
                <a:sym typeface="Overpass Light"/>
              </a:rPr>
              <a:t>twitter.com/RedHat</a:t>
            </a:r>
            <a:endParaRPr>
              <a:solidFill>
                <a:schemeClr val="lt1"/>
              </a:solidFill>
              <a:latin typeface="Overpass Light"/>
              <a:ea typeface="Overpass Light"/>
              <a:cs typeface="Overpass Light"/>
              <a:sym typeface="Overpass Light"/>
            </a:endParaRPr>
          </a:p>
        </p:txBody>
      </p:sp>
      <p:cxnSp>
        <p:nvCxnSpPr>
          <p:cNvPr id="903" name="Google Shape;903;p10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904" name="Google Shape;904;p10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05" name="Google Shape;905;p10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906" name="Shape 906"/>
        <p:cNvGrpSpPr/>
        <p:nvPr/>
      </p:nvGrpSpPr>
      <p:grpSpPr>
        <a:xfrm>
          <a:off x="0" y="0"/>
          <a:ext cx="0" cy="0"/>
          <a:chOff x="0" y="0"/>
          <a:chExt cx="0" cy="0"/>
        </a:xfrm>
      </p:grpSpPr>
      <p:sp>
        <p:nvSpPr>
          <p:cNvPr id="907" name="Google Shape;907;p110"/>
          <p:cNvSpPr/>
          <p:nvPr/>
        </p:nvSpPr>
        <p:spPr>
          <a:xfrm>
            <a:off x="0" y="0"/>
            <a:ext cx="12192000" cy="5838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1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909" name="Google Shape;909;p1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10" name="Google Shape;910;p110"/>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911" name="Google Shape;911;p11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912" name="Google Shape;912;p11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913" name="Google Shape;913;p11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14" name="Google Shape;914;p1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15" name="Google Shape;915;p1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916" name="Shape 916"/>
        <p:cNvGrpSpPr/>
        <p:nvPr/>
      </p:nvGrpSpPr>
      <p:grpSpPr>
        <a:xfrm>
          <a:off x="0" y="0"/>
          <a:ext cx="0" cy="0"/>
          <a:chOff x="0" y="0"/>
          <a:chExt cx="0" cy="0"/>
        </a:xfrm>
      </p:grpSpPr>
      <p:sp>
        <p:nvSpPr>
          <p:cNvPr id="917" name="Google Shape;917;p111"/>
          <p:cNvSpPr/>
          <p:nvPr/>
        </p:nvSpPr>
        <p:spPr>
          <a:xfrm>
            <a:off x="0" y="0"/>
            <a:ext cx="12192000" cy="58383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919" name="Google Shape;919;p11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20" name="Google Shape;920;p111"/>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921" name="Google Shape;921;p11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922" name="Google Shape;922;p11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923" name="Google Shape;923;p11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924" name="Google Shape;924;p11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925" name="Google Shape;925;p11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926" name="Google Shape;926;p11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927" name="Google Shape;927;p11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28" name="Google Shape;928;p1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29" name="Google Shape;929;p111"/>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930" name="Google Shape;930;p111"/>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931" name="Google Shape;931;p111"/>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932" name="Google Shape;932;p111"/>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933" name="Shape 933"/>
        <p:cNvGrpSpPr/>
        <p:nvPr/>
      </p:nvGrpSpPr>
      <p:grpSpPr>
        <a:xfrm>
          <a:off x="0" y="0"/>
          <a:ext cx="0" cy="0"/>
          <a:chOff x="0" y="0"/>
          <a:chExt cx="0" cy="0"/>
        </a:xfrm>
      </p:grpSpPr>
      <p:sp>
        <p:nvSpPr>
          <p:cNvPr id="934" name="Google Shape;934;p11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35" name="Google Shape;935;p11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36" name="Google Shape;936;p11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37" name="Google Shape;937;p1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38" name="Google Shape;938;p11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939" name="Google Shape;939;p11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940" name="Google Shape;940;p11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941" name="Google Shape;941;p11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942" name="Shape 942"/>
        <p:cNvGrpSpPr/>
        <p:nvPr/>
      </p:nvGrpSpPr>
      <p:grpSpPr>
        <a:xfrm>
          <a:off x="0" y="0"/>
          <a:ext cx="0" cy="0"/>
          <a:chOff x="0" y="0"/>
          <a:chExt cx="0" cy="0"/>
        </a:xfrm>
      </p:grpSpPr>
      <p:sp>
        <p:nvSpPr>
          <p:cNvPr id="943" name="Google Shape;943;p1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944" name="Google Shape;944;p1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945" name="Google Shape;945;p1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946" name="Google Shape;946;p1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47" name="Google Shape;947;p11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948" name="Google Shape;948;p1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949" name="Google Shape;949;p11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950" name="Google Shape;950;p113"/>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951" name="Google Shape;951;p113"/>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952" name="Google Shape;952;p113"/>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953" name="Google Shape;953;p113"/>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954" name="Google Shape;954;p11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955" name="Google Shape;955;p11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956" name="Google Shape;956;p11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957" name="Google Shape;957;p11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19" name="Google Shape;119;p1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20" name="Google Shape;120;p1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21" name="Google Shape;121;p1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2" name="Google Shape;122;p1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23" name="Google Shape;123;p1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24" name="Google Shape;124;p1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114"/>
          <p:cNvSpPr/>
          <p:nvPr/>
        </p:nvSpPr>
        <p:spPr>
          <a:xfrm>
            <a:off x="0" y="0"/>
            <a:ext cx="8795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961" name="Google Shape;961;p1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62" name="Google Shape;962;p1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63" name="Google Shape;963;p1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64" name="Google Shape;964;p1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965" name="Google Shape;965;p1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966" name="Google Shape;966;p11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967" name="Google Shape;967;p11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68" name="Shape 968"/>
        <p:cNvGrpSpPr/>
        <p:nvPr/>
      </p:nvGrpSpPr>
      <p:grpSpPr>
        <a:xfrm>
          <a:off x="0" y="0"/>
          <a:ext cx="0" cy="0"/>
          <a:chOff x="0" y="0"/>
          <a:chExt cx="0" cy="0"/>
        </a:xfrm>
      </p:grpSpPr>
      <p:sp>
        <p:nvSpPr>
          <p:cNvPr id="969" name="Google Shape;969;p115"/>
          <p:cNvSpPr/>
          <p:nvPr/>
        </p:nvSpPr>
        <p:spPr>
          <a:xfrm>
            <a:off x="8784875" y="0"/>
            <a:ext cx="3407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71" name="Google Shape;971;p1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72" name="Google Shape;972;p1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3" name="Google Shape;973;p1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74" name="Google Shape;974;p1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75" name="Google Shape;975;p1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6" name="Google Shape;976;p115"/>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77" name="Google Shape;977;p11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78" name="Shape 978"/>
        <p:cNvGrpSpPr/>
        <p:nvPr/>
      </p:nvGrpSpPr>
      <p:grpSpPr>
        <a:xfrm>
          <a:off x="0" y="0"/>
          <a:ext cx="0" cy="0"/>
          <a:chOff x="0" y="0"/>
          <a:chExt cx="0" cy="0"/>
        </a:xfrm>
      </p:grpSpPr>
      <p:sp>
        <p:nvSpPr>
          <p:cNvPr id="979" name="Google Shape;979;p116"/>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80" name="Google Shape;980;p11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81" name="Google Shape;981;p1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82" name="Google Shape;982;p1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83" name="Google Shape;983;p1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84" name="Google Shape;984;p116"/>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5" name="Google Shape;985;p11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86" name="Google Shape;986;p116"/>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987" name="Shape 987"/>
        <p:cNvGrpSpPr/>
        <p:nvPr/>
      </p:nvGrpSpPr>
      <p:grpSpPr>
        <a:xfrm>
          <a:off x="0" y="0"/>
          <a:ext cx="0" cy="0"/>
          <a:chOff x="0" y="0"/>
          <a:chExt cx="0" cy="0"/>
        </a:xfrm>
      </p:grpSpPr>
      <p:sp>
        <p:nvSpPr>
          <p:cNvPr id="988" name="Google Shape;988;p117"/>
          <p:cNvSpPr/>
          <p:nvPr/>
        </p:nvSpPr>
        <p:spPr>
          <a:xfrm>
            <a:off x="0" y="0"/>
            <a:ext cx="8721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1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990" name="Google Shape;990;p11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91" name="Google Shape;991;p1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992" name="Google Shape;992;p11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993" name="Google Shape;993;p11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994" name="Google Shape;994;p1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cxnSp>
        <p:nvCxnSpPr>
          <p:cNvPr id="995" name="Google Shape;995;p11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996" name="Shape 996"/>
        <p:cNvGrpSpPr/>
        <p:nvPr/>
      </p:nvGrpSpPr>
      <p:grpSpPr>
        <a:xfrm>
          <a:off x="0" y="0"/>
          <a:ext cx="0" cy="0"/>
          <a:chOff x="0" y="0"/>
          <a:chExt cx="0" cy="0"/>
        </a:xfrm>
      </p:grpSpPr>
      <p:sp>
        <p:nvSpPr>
          <p:cNvPr id="997" name="Google Shape;997;p11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998" name="Google Shape;998;p11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99" name="Google Shape;999;p1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00" name="Google Shape;1000;p11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01" name="Google Shape;1001;p11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cxnSp>
        <p:nvCxnSpPr>
          <p:cNvPr id="1002" name="Google Shape;1002;p11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003" name="Google Shape;1003;p1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04" name="Google Shape;1004;p1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005" name="Shape 1005"/>
        <p:cNvGrpSpPr/>
        <p:nvPr/>
      </p:nvGrpSpPr>
      <p:grpSpPr>
        <a:xfrm>
          <a:off x="0" y="0"/>
          <a:ext cx="0" cy="0"/>
          <a:chOff x="0" y="0"/>
          <a:chExt cx="0" cy="0"/>
        </a:xfrm>
      </p:grpSpPr>
      <p:sp>
        <p:nvSpPr>
          <p:cNvPr id="1006" name="Google Shape;1006;p119"/>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007" name="Google Shape;1007;p119"/>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08" name="Google Shape;1008;p1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09" name="Google Shape;1009;p1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lt1"/>
                </a:solidFill>
                <a:latin typeface="Overpass"/>
                <a:ea typeface="Overpass"/>
                <a:cs typeface="Overpass"/>
                <a:sym typeface="Overpass"/>
              </a:rPr>
              <a:t>CONFIDENTIAL </a:t>
            </a:r>
            <a:r>
              <a:rPr lang="en" sz="600">
                <a:solidFill>
                  <a:schemeClr val="lt1"/>
                </a:solidFill>
                <a:latin typeface="Overpass Light"/>
                <a:ea typeface="Overpass Light"/>
                <a:cs typeface="Overpass Light"/>
                <a:sym typeface="Overpass Light"/>
              </a:rPr>
              <a:t>Designator</a:t>
            </a:r>
            <a:endParaRPr sz="600">
              <a:solidFill>
                <a:schemeClr val="lt1"/>
              </a:solidFill>
              <a:latin typeface="Overpass Light"/>
              <a:ea typeface="Overpass Light"/>
              <a:cs typeface="Overpass Light"/>
              <a:sym typeface="Overpass Light"/>
            </a:endParaRPr>
          </a:p>
        </p:txBody>
      </p:sp>
      <p:sp>
        <p:nvSpPr>
          <p:cNvPr id="1010" name="Google Shape;1010;p11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011" name="Google Shape;1011;p11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012" name="Shape 1012"/>
        <p:cNvGrpSpPr/>
        <p:nvPr/>
      </p:nvGrpSpPr>
      <p:grpSpPr>
        <a:xfrm>
          <a:off x="0" y="0"/>
          <a:ext cx="0" cy="0"/>
          <a:chOff x="0" y="0"/>
          <a:chExt cx="0" cy="0"/>
        </a:xfrm>
      </p:grpSpPr>
      <p:sp>
        <p:nvSpPr>
          <p:cNvPr id="1013" name="Google Shape;1013;p120"/>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1014" name="Google Shape;1014;p1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15" name="Google Shape;1015;p1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016" name="Google Shape;1016;p12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17" name="Google Shape;1017;p1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18" name="Google Shape;1018;p12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019" name="Google Shape;1019;p120"/>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020" name="Shape 1020"/>
        <p:cNvGrpSpPr/>
        <p:nvPr/>
      </p:nvGrpSpPr>
      <p:grpSpPr>
        <a:xfrm>
          <a:off x="0" y="0"/>
          <a:ext cx="0" cy="0"/>
          <a:chOff x="0" y="0"/>
          <a:chExt cx="0" cy="0"/>
        </a:xfrm>
      </p:grpSpPr>
      <p:sp>
        <p:nvSpPr>
          <p:cNvPr id="1021" name="Google Shape;1021;p121"/>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2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023" name="Google Shape;1023;p1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24" name="Google Shape;1024;p1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025" name="Google Shape;1025;p12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6" name="Google Shape;1026;p1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27" name="Google Shape;1027;p1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028" name="Google Shape;1028;p121"/>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029" name="Google Shape;1029;p12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0" name="Shape 1030"/>
        <p:cNvGrpSpPr/>
        <p:nvPr/>
      </p:nvGrpSpPr>
      <p:grpSpPr>
        <a:xfrm>
          <a:off x="0" y="0"/>
          <a:ext cx="0" cy="0"/>
          <a:chOff x="0" y="0"/>
          <a:chExt cx="0" cy="0"/>
        </a:xfrm>
      </p:grpSpPr>
      <p:sp>
        <p:nvSpPr>
          <p:cNvPr id="1031" name="Google Shape;1031;p122"/>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032" name="Google Shape;1032;p122"/>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1033" name="Google Shape;1033;p12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038" name="Shape 1038"/>
        <p:cNvGrpSpPr/>
        <p:nvPr/>
      </p:nvGrpSpPr>
      <p:grpSpPr>
        <a:xfrm>
          <a:off x="0" y="0"/>
          <a:ext cx="0" cy="0"/>
          <a:chOff x="0" y="0"/>
          <a:chExt cx="0" cy="0"/>
        </a:xfrm>
      </p:grpSpPr>
      <p:sp>
        <p:nvSpPr>
          <p:cNvPr id="1039" name="Google Shape;1039;p124"/>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2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800"/>
              <a:buFont typeface="Red Hat Display"/>
              <a:buNone/>
              <a:defRPr sz="28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041" name="Google Shape;1041;p12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1042" name="Google Shape;1042;p124"/>
          <p:cNvSpPr txBox="1"/>
          <p:nvPr>
            <p:ph idx="2" type="subTitle"/>
          </p:nvPr>
        </p:nvSpPr>
        <p:spPr>
          <a:xfrm>
            <a:off x="2083725"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1043" name="Google Shape;1043;p124"/>
          <p:cNvSpPr txBox="1"/>
          <p:nvPr>
            <p:ph idx="3" type="subTitle"/>
          </p:nvPr>
        </p:nvSpPr>
        <p:spPr>
          <a:xfrm>
            <a:off x="4471850" y="46055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Medium"/>
              <a:buNone/>
              <a:defRPr sz="14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8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1044" name="Google Shape;1044;p12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45" name="Google Shape;1045;p12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46" name="Google Shape;1046;p1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47" name="Google Shape;1047;p12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13"/>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chemeClr val="lt1"/>
                </a:solidFill>
                <a:latin typeface="Red Hat Display"/>
                <a:ea typeface="Red Hat Display"/>
                <a:cs typeface="Red Hat Display"/>
                <a:sym typeface="Red Hat Display"/>
              </a:defRPr>
            </a:lvl1pPr>
            <a:lvl2pPr lvl="1" rtl="0">
              <a:lnSpc>
                <a:spcPct val="108000"/>
              </a:lnSpc>
              <a:spcBef>
                <a:spcPts val="0"/>
              </a:spcBef>
              <a:spcAft>
                <a:spcPts val="0"/>
              </a:spcAft>
              <a:buNone/>
              <a:defRPr sz="5400">
                <a:solidFill>
                  <a:schemeClr val="lt1"/>
                </a:solidFill>
              </a:defRPr>
            </a:lvl2pPr>
            <a:lvl3pPr lvl="2" rtl="0">
              <a:lnSpc>
                <a:spcPct val="108000"/>
              </a:lnSpc>
              <a:spcBef>
                <a:spcPts val="0"/>
              </a:spcBef>
              <a:spcAft>
                <a:spcPts val="0"/>
              </a:spcAft>
              <a:buNone/>
              <a:defRPr sz="5400">
                <a:solidFill>
                  <a:schemeClr val="lt1"/>
                </a:solidFill>
              </a:defRPr>
            </a:lvl3pPr>
            <a:lvl4pPr lvl="3" rtl="0">
              <a:lnSpc>
                <a:spcPct val="108000"/>
              </a:lnSpc>
              <a:spcBef>
                <a:spcPts val="0"/>
              </a:spcBef>
              <a:spcAft>
                <a:spcPts val="0"/>
              </a:spcAft>
              <a:buNone/>
              <a:defRPr sz="5400">
                <a:solidFill>
                  <a:schemeClr val="lt1"/>
                </a:solidFill>
              </a:defRPr>
            </a:lvl4pPr>
            <a:lvl5pPr lvl="4" rtl="0">
              <a:lnSpc>
                <a:spcPct val="108000"/>
              </a:lnSpc>
              <a:spcBef>
                <a:spcPts val="0"/>
              </a:spcBef>
              <a:spcAft>
                <a:spcPts val="0"/>
              </a:spcAft>
              <a:buNone/>
              <a:defRPr sz="5400">
                <a:solidFill>
                  <a:schemeClr val="lt1"/>
                </a:solidFill>
              </a:defRPr>
            </a:lvl5pPr>
            <a:lvl6pPr lvl="5" rtl="0">
              <a:lnSpc>
                <a:spcPct val="108000"/>
              </a:lnSpc>
              <a:spcBef>
                <a:spcPts val="0"/>
              </a:spcBef>
              <a:spcAft>
                <a:spcPts val="0"/>
              </a:spcAft>
              <a:buNone/>
              <a:defRPr sz="5400">
                <a:solidFill>
                  <a:schemeClr val="lt1"/>
                </a:solidFill>
              </a:defRPr>
            </a:lvl6pPr>
            <a:lvl7pPr lvl="6" rtl="0">
              <a:lnSpc>
                <a:spcPct val="108000"/>
              </a:lnSpc>
              <a:spcBef>
                <a:spcPts val="0"/>
              </a:spcBef>
              <a:spcAft>
                <a:spcPts val="0"/>
              </a:spcAft>
              <a:buNone/>
              <a:defRPr sz="5400">
                <a:solidFill>
                  <a:schemeClr val="lt1"/>
                </a:solidFill>
              </a:defRPr>
            </a:lvl7pPr>
            <a:lvl8pPr lvl="7" rtl="0">
              <a:lnSpc>
                <a:spcPct val="108000"/>
              </a:lnSpc>
              <a:spcBef>
                <a:spcPts val="0"/>
              </a:spcBef>
              <a:spcAft>
                <a:spcPts val="0"/>
              </a:spcAft>
              <a:buNone/>
              <a:defRPr sz="5400">
                <a:solidFill>
                  <a:schemeClr val="lt1"/>
                </a:solidFill>
              </a:defRPr>
            </a:lvl8pPr>
            <a:lvl9pPr lvl="8" rtl="0">
              <a:lnSpc>
                <a:spcPct val="108000"/>
              </a:lnSpc>
              <a:spcBef>
                <a:spcPts val="0"/>
              </a:spcBef>
              <a:spcAft>
                <a:spcPts val="0"/>
              </a:spcAft>
              <a:buNone/>
              <a:defRPr sz="5400">
                <a:solidFill>
                  <a:schemeClr val="lt1"/>
                </a:solidFill>
              </a:defRPr>
            </a:lvl9pPr>
          </a:lstStyle>
          <a:p/>
        </p:txBody>
      </p:sp>
      <p:cxnSp>
        <p:nvCxnSpPr>
          <p:cNvPr id="127" name="Google Shape;127;p13"/>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28" name="Google Shape;128;p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29" name="Google Shape;129;p1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30" name="Google Shape;130;p13"/>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048" name="Shape 1048"/>
        <p:cNvGrpSpPr/>
        <p:nvPr/>
      </p:nvGrpSpPr>
      <p:grpSpPr>
        <a:xfrm>
          <a:off x="0" y="0"/>
          <a:ext cx="0" cy="0"/>
          <a:chOff x="0" y="0"/>
          <a:chExt cx="0" cy="0"/>
        </a:xfrm>
      </p:grpSpPr>
      <p:sp>
        <p:nvSpPr>
          <p:cNvPr id="1049" name="Google Shape;1049;p12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2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051" name="Google Shape;1051;p12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052" name="Google Shape;1052;p125"/>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053" name="Google Shape;1053;p125"/>
          <p:cNvPicPr preferRelativeResize="0"/>
          <p:nvPr/>
        </p:nvPicPr>
        <p:blipFill rotWithShape="1">
          <a:blip r:embed="rId4">
            <a:alphaModFix/>
          </a:blip>
          <a:srcRect b="0" l="0" r="0" t="0"/>
          <a:stretch/>
        </p:blipFill>
        <p:spPr>
          <a:xfrm>
            <a:off x="7456004" y="3383584"/>
            <a:ext cx="455950" cy="455950"/>
          </a:xfrm>
          <a:prstGeom prst="rect">
            <a:avLst/>
          </a:prstGeom>
          <a:noFill/>
          <a:ln>
            <a:noFill/>
          </a:ln>
        </p:spPr>
      </p:pic>
      <p:pic>
        <p:nvPicPr>
          <p:cNvPr id="1054" name="Google Shape;1054;p125"/>
          <p:cNvPicPr preferRelativeResize="0"/>
          <p:nvPr/>
        </p:nvPicPr>
        <p:blipFill rotWithShape="1">
          <a:blip r:embed="rId5">
            <a:alphaModFix/>
          </a:blip>
          <a:srcRect b="0" l="0" r="0" t="0"/>
          <a:stretch/>
        </p:blipFill>
        <p:spPr>
          <a:xfrm>
            <a:off x="7456004" y="2691709"/>
            <a:ext cx="455950" cy="455950"/>
          </a:xfrm>
          <a:prstGeom prst="rect">
            <a:avLst/>
          </a:prstGeom>
          <a:noFill/>
          <a:ln>
            <a:noFill/>
          </a:ln>
        </p:spPr>
      </p:pic>
      <p:pic>
        <p:nvPicPr>
          <p:cNvPr id="1055" name="Google Shape;1055;p12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1056" name="Google Shape;1056;p125"/>
          <p:cNvPicPr preferRelativeResize="0"/>
          <p:nvPr/>
        </p:nvPicPr>
        <p:blipFill rotWithShape="1">
          <a:blip r:embed="rId7">
            <a:alphaModFix/>
          </a:blip>
          <a:srcRect b="0" l="0" r="0" t="0"/>
          <a:stretch/>
        </p:blipFill>
        <p:spPr>
          <a:xfrm>
            <a:off x="7456004" y="4075459"/>
            <a:ext cx="455950" cy="455950"/>
          </a:xfrm>
          <a:prstGeom prst="rect">
            <a:avLst/>
          </a:prstGeom>
          <a:noFill/>
          <a:ln>
            <a:noFill/>
          </a:ln>
        </p:spPr>
      </p:pic>
      <p:sp>
        <p:nvSpPr>
          <p:cNvPr id="1057" name="Google Shape;1057;p12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linkedin.com/company/red-hat</a:t>
            </a:r>
            <a:endParaRPr>
              <a:solidFill>
                <a:schemeClr val="lt1"/>
              </a:solidFill>
              <a:latin typeface="Red Hat Display"/>
              <a:ea typeface="Red Hat Display"/>
              <a:cs typeface="Red Hat Display"/>
              <a:sym typeface="Red Hat Display"/>
            </a:endParaRPr>
          </a:p>
        </p:txBody>
      </p:sp>
      <p:sp>
        <p:nvSpPr>
          <p:cNvPr id="1058" name="Google Shape;1058;p125"/>
          <p:cNvSpPr txBox="1"/>
          <p:nvPr/>
        </p:nvSpPr>
        <p:spPr>
          <a:xfrm>
            <a:off x="7960472" y="26916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youtube.com/user/RedHatVideos</a:t>
            </a:r>
            <a:endParaRPr>
              <a:solidFill>
                <a:schemeClr val="lt1"/>
              </a:solidFill>
              <a:latin typeface="Red Hat Display"/>
              <a:ea typeface="Red Hat Display"/>
              <a:cs typeface="Red Hat Display"/>
              <a:sym typeface="Red Hat Display"/>
            </a:endParaRPr>
          </a:p>
        </p:txBody>
      </p:sp>
      <p:sp>
        <p:nvSpPr>
          <p:cNvPr id="1059" name="Google Shape;1059;p125"/>
          <p:cNvSpPr txBox="1"/>
          <p:nvPr/>
        </p:nvSpPr>
        <p:spPr>
          <a:xfrm>
            <a:off x="7960472" y="33835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facebook.com/redhatinc</a:t>
            </a:r>
            <a:endParaRPr>
              <a:solidFill>
                <a:schemeClr val="lt1"/>
              </a:solidFill>
              <a:latin typeface="Red Hat Display"/>
              <a:ea typeface="Red Hat Display"/>
              <a:cs typeface="Red Hat Display"/>
              <a:sym typeface="Red Hat Display"/>
            </a:endParaRPr>
          </a:p>
        </p:txBody>
      </p:sp>
      <p:sp>
        <p:nvSpPr>
          <p:cNvPr id="1060" name="Google Shape;1060;p125"/>
          <p:cNvSpPr txBox="1"/>
          <p:nvPr/>
        </p:nvSpPr>
        <p:spPr>
          <a:xfrm>
            <a:off x="7960472" y="40753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Display"/>
                <a:ea typeface="Red Hat Display"/>
                <a:cs typeface="Red Hat Display"/>
                <a:sym typeface="Red Hat Display"/>
              </a:rPr>
              <a:t>twitter.com/RedHat</a:t>
            </a:r>
            <a:endParaRPr>
              <a:solidFill>
                <a:schemeClr val="lt1"/>
              </a:solidFill>
              <a:latin typeface="Red Hat Display"/>
              <a:ea typeface="Red Hat Display"/>
              <a:cs typeface="Red Hat Display"/>
              <a:sym typeface="Red Hat Display"/>
            </a:endParaRPr>
          </a:p>
        </p:txBody>
      </p:sp>
      <p:cxnSp>
        <p:nvCxnSpPr>
          <p:cNvPr id="1061" name="Google Shape;1061;p125"/>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1062" name="Google Shape;1062;p125"/>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1063" name="Google Shape;1063;p1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64" name="Google Shape;1064;p125"/>
          <p:cNvPicPr preferRelativeResize="0"/>
          <p:nvPr/>
        </p:nvPicPr>
        <p:blipFill rotWithShape="1">
          <a:blip r:embed="rId8">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spTree>
      <p:nvGrpSpPr>
        <p:cNvPr id="1065" name="Shape 1065"/>
        <p:cNvGrpSpPr/>
        <p:nvPr/>
      </p:nvGrpSpPr>
      <p:grpSpPr>
        <a:xfrm>
          <a:off x="0" y="0"/>
          <a:ext cx="0" cy="0"/>
          <a:chOff x="0" y="0"/>
          <a:chExt cx="0" cy="0"/>
        </a:xfrm>
      </p:grpSpPr>
      <p:sp>
        <p:nvSpPr>
          <p:cNvPr id="1066" name="Google Shape;1066;p126"/>
          <p:cNvSpPr/>
          <p:nvPr/>
        </p:nvSpPr>
        <p:spPr>
          <a:xfrm>
            <a:off x="4496400" y="0"/>
            <a:ext cx="7695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7" name="Google Shape;1067;p126"/>
          <p:cNvPicPr preferRelativeResize="0"/>
          <p:nvPr/>
        </p:nvPicPr>
        <p:blipFill rotWithShape="1">
          <a:blip r:embed="rId2">
            <a:alphaModFix/>
          </a:blip>
          <a:srcRect b="0" l="0" r="63109" t="0"/>
          <a:stretch/>
        </p:blipFill>
        <p:spPr>
          <a:xfrm>
            <a:off x="0" y="0"/>
            <a:ext cx="4496405" cy="6858000"/>
          </a:xfrm>
          <a:prstGeom prst="rect">
            <a:avLst/>
          </a:prstGeom>
          <a:noFill/>
          <a:ln>
            <a:noFill/>
          </a:ln>
        </p:spPr>
      </p:pic>
      <p:pic>
        <p:nvPicPr>
          <p:cNvPr id="1068" name="Google Shape;1068;p12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069" name="Google Shape;1069;p12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70" name="Google Shape;1070;p12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800"/>
              <a:buFont typeface="Red Hat Display"/>
              <a:buNone/>
              <a:defRPr sz="18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1071" name="Google Shape;1071;p12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1072" name="Google Shape;1072;p12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Medium"/>
              <a:buNone/>
              <a:defRPr sz="14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1073" name="Google Shape;1073;p12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rgbClr val="000000"/>
              </a:buClr>
              <a:buSzPts val="1000"/>
              <a:buFont typeface="Red Hat Display Medium"/>
              <a:buNone/>
              <a:defRPr sz="10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p:txBody>
      </p:sp>
      <p:pic>
        <p:nvPicPr>
          <p:cNvPr id="1074" name="Google Shape;1074;p126"/>
          <p:cNvPicPr preferRelativeResize="0"/>
          <p:nvPr/>
        </p:nvPicPr>
        <p:blipFill rotWithShape="1">
          <a:blip r:embed="rId4">
            <a:alphaModFix/>
          </a:blip>
          <a:srcRect b="0" l="0" r="0" t="0"/>
          <a:stretch/>
        </p:blipFill>
        <p:spPr>
          <a:xfrm>
            <a:off x="341531" y="6178911"/>
            <a:ext cx="821024" cy="51766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075" name="Shape 1075"/>
        <p:cNvGrpSpPr/>
        <p:nvPr/>
      </p:nvGrpSpPr>
      <p:grpSpPr>
        <a:xfrm>
          <a:off x="0" y="0"/>
          <a:ext cx="0" cy="0"/>
          <a:chOff x="0" y="0"/>
          <a:chExt cx="0" cy="0"/>
        </a:xfrm>
      </p:grpSpPr>
      <p:pic>
        <p:nvPicPr>
          <p:cNvPr id="1076" name="Google Shape;1076;p127"/>
          <p:cNvPicPr preferRelativeResize="0"/>
          <p:nvPr/>
        </p:nvPicPr>
        <p:blipFill rotWithShape="1">
          <a:blip r:embed="rId3">
            <a:alphaModFix/>
          </a:blip>
          <a:srcRect b="0" l="0" r="63109" t="0"/>
          <a:stretch/>
        </p:blipFill>
        <p:spPr>
          <a:xfrm>
            <a:off x="0" y="0"/>
            <a:ext cx="4496405" cy="6858000"/>
          </a:xfrm>
          <a:prstGeom prst="rect">
            <a:avLst/>
          </a:prstGeom>
          <a:noFill/>
          <a:ln>
            <a:noFill/>
          </a:ln>
        </p:spPr>
      </p:pic>
      <p:sp>
        <p:nvSpPr>
          <p:cNvPr id="1077" name="Google Shape;1077;p127"/>
          <p:cNvSpPr/>
          <p:nvPr/>
        </p:nvSpPr>
        <p:spPr>
          <a:xfrm>
            <a:off x="4496400" y="0"/>
            <a:ext cx="76956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8" name="Google Shape;1078;p127"/>
          <p:cNvPicPr preferRelativeResize="0"/>
          <p:nvPr/>
        </p:nvPicPr>
        <p:blipFill>
          <a:blip r:embed="rId4">
            <a:alphaModFix/>
          </a:blip>
          <a:stretch>
            <a:fillRect/>
          </a:stretch>
        </p:blipFill>
        <p:spPr>
          <a:xfrm>
            <a:off x="10106850" y="6203986"/>
            <a:ext cx="1580275" cy="372766"/>
          </a:xfrm>
          <a:prstGeom prst="rect">
            <a:avLst/>
          </a:prstGeom>
          <a:noFill/>
          <a:ln>
            <a:noFill/>
          </a:ln>
        </p:spPr>
      </p:pic>
      <p:cxnSp>
        <p:nvCxnSpPr>
          <p:cNvPr id="1079" name="Google Shape;1079;p12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1080" name="Google Shape;1080;p12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4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1081" name="Google Shape;1081;p12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rgbClr val="000000"/>
              </a:buClr>
              <a:buSzPts val="1000"/>
              <a:buFont typeface="Red Hat Display Medium"/>
              <a:buNone/>
              <a:defRPr sz="10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2pPr>
            <a:lvl3pPr lvl="2"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3pPr>
            <a:lvl4pPr lvl="3"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4pPr>
            <a:lvl5pPr lvl="4"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5pPr>
            <a:lvl6pPr lvl="5"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6pPr>
            <a:lvl7pPr lvl="6"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7pPr>
            <a:lvl8pPr lvl="7"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8pPr>
            <a:lvl9pPr lvl="8" rtl="0">
              <a:lnSpc>
                <a:spcPct val="100000"/>
              </a:lnSpc>
              <a:spcBef>
                <a:spcPts val="0"/>
              </a:spcBef>
              <a:spcAft>
                <a:spcPts val="0"/>
              </a:spcAft>
              <a:buSzPts val="1000"/>
              <a:buFont typeface="Red Hat Text Medium"/>
              <a:buNone/>
              <a:defRPr sz="1000">
                <a:latin typeface="Red Hat Text Medium"/>
                <a:ea typeface="Red Hat Text Medium"/>
                <a:cs typeface="Red Hat Text Medium"/>
                <a:sym typeface="Red Hat Text Medium"/>
              </a:defRPr>
            </a:lvl9pPr>
          </a:lstStyle>
          <a:p/>
        </p:txBody>
      </p:sp>
      <p:sp>
        <p:nvSpPr>
          <p:cNvPr id="1082" name="Google Shape;1082;p12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1083" name="Google Shape;1083;p127"/>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linkedin.com/company/red-hat</a:t>
            </a:r>
            <a:endParaRPr sz="1200">
              <a:solidFill>
                <a:schemeClr val="dk1"/>
              </a:solidFill>
              <a:latin typeface="Red Hat Display"/>
              <a:ea typeface="Red Hat Display"/>
              <a:cs typeface="Red Hat Display"/>
              <a:sym typeface="Red Hat Display"/>
            </a:endParaRPr>
          </a:p>
        </p:txBody>
      </p:sp>
      <p:sp>
        <p:nvSpPr>
          <p:cNvPr id="1084" name="Google Shape;1084;p127"/>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youtube.com/user/RedHatVideos</a:t>
            </a:r>
            <a:endParaRPr sz="1200">
              <a:solidFill>
                <a:schemeClr val="dk1"/>
              </a:solidFill>
              <a:latin typeface="Red Hat Display"/>
              <a:ea typeface="Red Hat Display"/>
              <a:cs typeface="Red Hat Display"/>
              <a:sym typeface="Red Hat Display"/>
            </a:endParaRPr>
          </a:p>
        </p:txBody>
      </p:sp>
      <p:sp>
        <p:nvSpPr>
          <p:cNvPr id="1085" name="Google Shape;1085;p127"/>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1086" name="Google Shape;1086;p127"/>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Display"/>
                <a:ea typeface="Red Hat Display"/>
                <a:cs typeface="Red Hat Display"/>
                <a:sym typeface="Red Hat Display"/>
              </a:rPr>
              <a:t>twitter.com/RedHat</a:t>
            </a:r>
            <a:endParaRPr sz="1200">
              <a:solidFill>
                <a:schemeClr val="dk1"/>
              </a:solidFill>
              <a:latin typeface="Red Hat Display"/>
              <a:ea typeface="Red Hat Display"/>
              <a:cs typeface="Red Hat Display"/>
              <a:sym typeface="Red Hat Display"/>
            </a:endParaRPr>
          </a:p>
        </p:txBody>
      </p:sp>
      <p:pic>
        <p:nvPicPr>
          <p:cNvPr id="1087" name="Google Shape;1087;p127"/>
          <p:cNvPicPr preferRelativeResize="0"/>
          <p:nvPr/>
        </p:nvPicPr>
        <p:blipFill rotWithShape="1">
          <a:blip r:embed="rId5">
            <a:alphaModFix/>
          </a:blip>
          <a:srcRect b="0" l="2507" r="2498" t="0"/>
          <a:stretch/>
        </p:blipFill>
        <p:spPr>
          <a:xfrm>
            <a:off x="8586459" y="5174306"/>
            <a:ext cx="229075" cy="241150"/>
          </a:xfrm>
          <a:prstGeom prst="rect">
            <a:avLst/>
          </a:prstGeom>
          <a:noFill/>
          <a:ln>
            <a:noFill/>
          </a:ln>
        </p:spPr>
      </p:pic>
      <p:pic>
        <p:nvPicPr>
          <p:cNvPr id="1088" name="Google Shape;1088;p127"/>
          <p:cNvPicPr preferRelativeResize="0"/>
          <p:nvPr/>
        </p:nvPicPr>
        <p:blipFill rotWithShape="1">
          <a:blip r:embed="rId6">
            <a:alphaModFix/>
          </a:blip>
          <a:srcRect b="0" l="2678" r="2678" t="0"/>
          <a:stretch/>
        </p:blipFill>
        <p:spPr>
          <a:xfrm>
            <a:off x="8586459" y="4669206"/>
            <a:ext cx="229075" cy="241150"/>
          </a:xfrm>
          <a:prstGeom prst="rect">
            <a:avLst/>
          </a:prstGeom>
          <a:noFill/>
          <a:ln>
            <a:noFill/>
          </a:ln>
        </p:spPr>
      </p:pic>
      <p:pic>
        <p:nvPicPr>
          <p:cNvPr id="1089" name="Google Shape;1089;p127"/>
          <p:cNvPicPr preferRelativeResize="0"/>
          <p:nvPr/>
        </p:nvPicPr>
        <p:blipFill rotWithShape="1">
          <a:blip r:embed="rId7">
            <a:alphaModFix/>
          </a:blip>
          <a:srcRect b="0" l="2507" r="2498" t="0"/>
          <a:stretch/>
        </p:blipFill>
        <p:spPr>
          <a:xfrm>
            <a:off x="5660534" y="5174306"/>
            <a:ext cx="229075" cy="241150"/>
          </a:xfrm>
          <a:prstGeom prst="rect">
            <a:avLst/>
          </a:prstGeom>
          <a:noFill/>
          <a:ln>
            <a:noFill/>
          </a:ln>
        </p:spPr>
      </p:pic>
      <p:pic>
        <p:nvPicPr>
          <p:cNvPr id="1090" name="Google Shape;1090;p127"/>
          <p:cNvPicPr preferRelativeResize="0"/>
          <p:nvPr/>
        </p:nvPicPr>
        <p:blipFill rotWithShape="1">
          <a:blip r:embed="rId8">
            <a:alphaModFix/>
          </a:blip>
          <a:srcRect b="0" l="2326" r="2326" t="0"/>
          <a:stretch/>
        </p:blipFill>
        <p:spPr>
          <a:xfrm>
            <a:off x="5660534" y="4669206"/>
            <a:ext cx="229075" cy="241150"/>
          </a:xfrm>
          <a:prstGeom prst="rect">
            <a:avLst/>
          </a:prstGeom>
          <a:noFill/>
          <a:ln>
            <a:noFill/>
          </a:ln>
        </p:spPr>
      </p:pic>
      <p:pic>
        <p:nvPicPr>
          <p:cNvPr id="1091" name="Google Shape;1091;p127"/>
          <p:cNvPicPr preferRelativeResize="0"/>
          <p:nvPr/>
        </p:nvPicPr>
        <p:blipFill rotWithShape="1">
          <a:blip r:embed="rId9">
            <a:alphaModFix/>
          </a:blip>
          <a:srcRect b="0" l="0" r="0" t="0"/>
          <a:stretch/>
        </p:blipFill>
        <p:spPr>
          <a:xfrm>
            <a:off x="341531" y="6178911"/>
            <a:ext cx="821024" cy="51766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092" name="Shape 1092"/>
        <p:cNvGrpSpPr/>
        <p:nvPr/>
      </p:nvGrpSpPr>
      <p:grpSpPr>
        <a:xfrm>
          <a:off x="0" y="0"/>
          <a:ext cx="0" cy="0"/>
          <a:chOff x="0" y="0"/>
          <a:chExt cx="0" cy="0"/>
        </a:xfrm>
      </p:grpSpPr>
      <p:sp>
        <p:nvSpPr>
          <p:cNvPr id="1093" name="Google Shape;1093;p12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48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1094" name="Google Shape;1094;p12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095" name="Google Shape;1095;p12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96" name="Google Shape;1096;p12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1097" name="Google Shape;1097;p12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98" name="Google Shape;1098;p12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99" name="Google Shape;1099;p12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100" name="Google Shape;1100;p1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1" name="Google Shape;1101;p12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102" name="Shape 1102"/>
        <p:cNvGrpSpPr/>
        <p:nvPr/>
      </p:nvGrpSpPr>
      <p:grpSpPr>
        <a:xfrm>
          <a:off x="0" y="0"/>
          <a:ext cx="0" cy="0"/>
          <a:chOff x="0" y="0"/>
          <a:chExt cx="0" cy="0"/>
        </a:xfrm>
      </p:grpSpPr>
      <p:sp>
        <p:nvSpPr>
          <p:cNvPr id="1103" name="Google Shape;1103;p129"/>
          <p:cNvSpPr txBox="1"/>
          <p:nvPr>
            <p:ph idx="1" type="subTitle"/>
          </p:nvPr>
        </p:nvSpPr>
        <p:spPr>
          <a:xfrm>
            <a:off x="9251450" y="2239588"/>
            <a:ext cx="2124300" cy="3157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4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1104" name="Google Shape;1104;p129"/>
          <p:cNvSpPr txBox="1"/>
          <p:nvPr>
            <p:ph idx="2" type="subTitle"/>
          </p:nvPr>
        </p:nvSpPr>
        <p:spPr>
          <a:xfrm>
            <a:off x="9251450" y="1687025"/>
            <a:ext cx="2124300" cy="3546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400"/>
              <a:buFont typeface="Red Hat Display Medium"/>
              <a:buNone/>
              <a:defRPr sz="1400">
                <a:latin typeface="Red Hat Display Medium"/>
                <a:ea typeface="Red Hat Display Medium"/>
                <a:cs typeface="Red Hat Display Medium"/>
                <a:sym typeface="Red Hat Display Medium"/>
              </a:defRPr>
            </a:lvl1pPr>
            <a:lvl2pPr lvl="1" rtl="0">
              <a:spcBef>
                <a:spcPts val="0"/>
              </a:spcBef>
              <a:spcAft>
                <a:spcPts val="0"/>
              </a:spcAft>
              <a:buSzPts val="1800"/>
              <a:buNone/>
              <a:defRPr/>
            </a:lvl2pPr>
            <a:lvl3pPr lvl="2" rtl="0">
              <a:spcBef>
                <a:spcPts val="500"/>
              </a:spcBef>
              <a:spcAft>
                <a:spcPts val="0"/>
              </a:spcAft>
              <a:buSzPts val="1800"/>
              <a:buNone/>
              <a:defRPr/>
            </a:lvl3pPr>
            <a:lvl4pPr lvl="3" rtl="0">
              <a:spcBef>
                <a:spcPts val="500"/>
              </a:spcBef>
              <a:spcAft>
                <a:spcPts val="0"/>
              </a:spcAft>
              <a:buSzPts val="1800"/>
              <a:buNone/>
              <a:defRPr/>
            </a:lvl4pPr>
            <a:lvl5pPr lvl="4" rtl="0">
              <a:spcBef>
                <a:spcPts val="500"/>
              </a:spcBef>
              <a:spcAft>
                <a:spcPts val="0"/>
              </a:spcAft>
              <a:buSzPts val="1800"/>
              <a:buNone/>
              <a:defRPr/>
            </a:lvl5pPr>
            <a:lvl6pPr lvl="5" rtl="0">
              <a:spcBef>
                <a:spcPts val="500"/>
              </a:spcBef>
              <a:spcAft>
                <a:spcPts val="0"/>
              </a:spcAft>
              <a:buSzPts val="180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500"/>
              </a:spcAft>
              <a:buSzPts val="1800"/>
              <a:buNone/>
              <a:defRPr/>
            </a:lvl9pPr>
          </a:lstStyle>
          <a:p/>
        </p:txBody>
      </p:sp>
      <p:cxnSp>
        <p:nvCxnSpPr>
          <p:cNvPr id="1105" name="Google Shape;1105;p12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1106" name="Google Shape;1106;p12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107" name="Google Shape;1107;p12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pic>
        <p:nvPicPr>
          <p:cNvPr id="1108" name="Google Shape;1108;p12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09" name="Google Shape;1109;p1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10" name="Google Shape;1110;p12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111" name="Shape 1111"/>
        <p:cNvGrpSpPr/>
        <p:nvPr/>
      </p:nvGrpSpPr>
      <p:grpSpPr>
        <a:xfrm>
          <a:off x="0" y="0"/>
          <a:ext cx="0" cy="0"/>
          <a:chOff x="0" y="0"/>
          <a:chExt cx="0" cy="0"/>
        </a:xfrm>
      </p:grpSpPr>
      <p:pic>
        <p:nvPicPr>
          <p:cNvPr id="1112" name="Google Shape;1112;p130"/>
          <p:cNvPicPr preferRelativeResize="0"/>
          <p:nvPr/>
        </p:nvPicPr>
        <p:blipFill rotWithShape="1">
          <a:blip r:embed="rId3">
            <a:alphaModFix/>
          </a:blip>
          <a:srcRect b="0" l="7149" r="0" t="0"/>
          <a:stretch/>
        </p:blipFill>
        <p:spPr>
          <a:xfrm>
            <a:off x="872050" y="0"/>
            <a:ext cx="11319949" cy="6858000"/>
          </a:xfrm>
          <a:prstGeom prst="rect">
            <a:avLst/>
          </a:prstGeom>
          <a:noFill/>
          <a:ln>
            <a:noFill/>
          </a:ln>
        </p:spPr>
      </p:pic>
      <p:sp>
        <p:nvSpPr>
          <p:cNvPr id="1113" name="Google Shape;1113;p13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1114" name="Google Shape;1114;p13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115" name="Google Shape;1115;p13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1116" name="Google Shape;1116;p130"/>
          <p:cNvPicPr preferRelativeResize="0"/>
          <p:nvPr/>
        </p:nvPicPr>
        <p:blipFill rotWithShape="1">
          <a:blip r:embed="rId4">
            <a:alphaModFix/>
          </a:blip>
          <a:srcRect b="317" l="0" r="0" t="327"/>
          <a:stretch/>
        </p:blipFill>
        <p:spPr>
          <a:xfrm>
            <a:off x="10711279" y="6313250"/>
            <a:ext cx="975850" cy="228121"/>
          </a:xfrm>
          <a:prstGeom prst="rect">
            <a:avLst/>
          </a:prstGeom>
          <a:noFill/>
          <a:ln>
            <a:noFill/>
          </a:ln>
        </p:spPr>
      </p:pic>
      <p:cxnSp>
        <p:nvCxnSpPr>
          <p:cNvPr id="1117" name="Google Shape;1117;p13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1118" name="Google Shape;1118;p1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19" name="Google Shape;1119;p130"/>
          <p:cNvPicPr preferRelativeResize="0"/>
          <p:nvPr/>
        </p:nvPicPr>
        <p:blipFill rotWithShape="1">
          <a:blip r:embed="rId5">
            <a:alphaModFix/>
          </a:blip>
          <a:srcRect b="0" l="0" r="0" t="0"/>
          <a:stretch/>
        </p:blipFill>
        <p:spPr>
          <a:xfrm>
            <a:off x="1088111" y="6178911"/>
            <a:ext cx="821024" cy="51766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120" name="Shape 1120"/>
        <p:cNvGrpSpPr/>
        <p:nvPr/>
      </p:nvGrpSpPr>
      <p:grpSpPr>
        <a:xfrm>
          <a:off x="0" y="0"/>
          <a:ext cx="0" cy="0"/>
          <a:chOff x="0" y="0"/>
          <a:chExt cx="0" cy="0"/>
        </a:xfrm>
      </p:grpSpPr>
      <p:sp>
        <p:nvSpPr>
          <p:cNvPr id="1121" name="Google Shape;1121;p131"/>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1122" name="Google Shape;1122;p131"/>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1123" name="Google Shape;1123;p1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124" name="Google Shape;1124;p131"/>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125" name="Google Shape;1125;p131"/>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1126" name="Google Shape;1126;p1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Display Medium"/>
              <a:buNone/>
              <a:defRPr sz="10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1127" name="Google Shape;1127;p1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28" name="Google Shape;1128;p13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bg>
      <p:bgPr>
        <a:blipFill>
          <a:blip r:embed="rId2">
            <a:alphaModFix/>
          </a:blip>
          <a:stretch>
            <a:fillRect/>
          </a:stretch>
        </a:blipFill>
      </p:bgPr>
    </p:bg>
    <p:spTree>
      <p:nvGrpSpPr>
        <p:cNvPr id="1129" name="Shape 1129"/>
        <p:cNvGrpSpPr/>
        <p:nvPr/>
      </p:nvGrpSpPr>
      <p:grpSpPr>
        <a:xfrm>
          <a:off x="0" y="0"/>
          <a:ext cx="0" cy="0"/>
          <a:chOff x="0" y="0"/>
          <a:chExt cx="0" cy="0"/>
        </a:xfrm>
      </p:grpSpPr>
      <p:sp>
        <p:nvSpPr>
          <p:cNvPr id="1130" name="Google Shape;1130;p1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131" name="Google Shape;1131;p13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32" name="Google Shape;1132;p13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33" name="Google Shape;1133;p1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34" name="Google Shape;1134;p13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35" name="Google Shape;1135;p13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136" name="Google Shape;1136;p132"/>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137" name="Google Shape;1137;p132"/>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138" name="Google Shape;1138;p13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bg>
      <p:bgPr>
        <a:blipFill>
          <a:blip r:embed="rId2">
            <a:alphaModFix/>
          </a:blip>
          <a:stretch>
            <a:fillRect/>
          </a:stretch>
        </a:blipFill>
      </p:bgPr>
    </p:bg>
    <p:spTree>
      <p:nvGrpSpPr>
        <p:cNvPr id="1139" name="Shape 1139"/>
        <p:cNvGrpSpPr/>
        <p:nvPr/>
      </p:nvGrpSpPr>
      <p:grpSpPr>
        <a:xfrm>
          <a:off x="0" y="0"/>
          <a:ext cx="0" cy="0"/>
          <a:chOff x="0" y="0"/>
          <a:chExt cx="0" cy="0"/>
        </a:xfrm>
      </p:grpSpPr>
      <p:sp>
        <p:nvSpPr>
          <p:cNvPr id="1140" name="Google Shape;1140;p13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141" name="Google Shape;1141;p1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42" name="Google Shape;1142;p1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43" name="Google Shape;1143;p1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44" name="Google Shape;1144;p1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45" name="Google Shape;1145;p133"/>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3"/>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3"/>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3"/>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3"/>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3"/>
          <p:cNvSpPr txBox="1"/>
          <p:nvPr>
            <p:ph idx="2"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51" name="Google Shape;1151;p133"/>
          <p:cNvSpPr txBox="1"/>
          <p:nvPr>
            <p:ph idx="3"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52" name="Google Shape;1152;p133"/>
          <p:cNvSpPr txBox="1"/>
          <p:nvPr>
            <p:ph idx="4"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53" name="Google Shape;1153;p13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154" name="Google Shape;1154;p133"/>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155" name="Google Shape;1155;p133"/>
          <p:cNvSpPr txBox="1"/>
          <p:nvPr>
            <p:ph idx="6"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156" name="Google Shape;1156;p13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bg>
      <p:bgPr>
        <a:blipFill>
          <a:blip r:embed="rId2">
            <a:alphaModFix/>
          </a:blip>
          <a:stretch>
            <a:fillRect/>
          </a:stretch>
        </a:blipFill>
      </p:bgPr>
    </p:bg>
    <p:spTree>
      <p:nvGrpSpPr>
        <p:cNvPr id="1157" name="Shape 1157"/>
        <p:cNvGrpSpPr/>
        <p:nvPr/>
      </p:nvGrpSpPr>
      <p:grpSpPr>
        <a:xfrm>
          <a:off x="0" y="0"/>
          <a:ext cx="0" cy="0"/>
          <a:chOff x="0" y="0"/>
          <a:chExt cx="0" cy="0"/>
        </a:xfrm>
      </p:grpSpPr>
      <p:cxnSp>
        <p:nvCxnSpPr>
          <p:cNvPr id="1158" name="Google Shape;1158;p13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59" name="Google Shape;1159;p13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60" name="Google Shape;1160;p1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61" name="Google Shape;1161;p13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62" name="Google Shape;1162;p134"/>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4"/>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4"/>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4"/>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4"/>
          <p:cNvSpPr txBox="1"/>
          <p:nvPr>
            <p:ph idx="1"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67" name="Google Shape;1167;p134"/>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68" name="Google Shape;1168;p13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169" name="Google Shape;1169;p134"/>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170" name="Google Shape;1170;p134"/>
          <p:cNvSpPr txBox="1"/>
          <p:nvPr>
            <p:ph idx="4" type="subTitle"/>
          </p:nvPr>
        </p:nvSpPr>
        <p:spPr>
          <a:xfrm>
            <a:off x="663300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1171" name="Google Shape;1171;p134"/>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172" name="Google Shape;1172;p13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31" name="Shape 131"/>
        <p:cNvGrpSpPr/>
        <p:nvPr/>
      </p:nvGrpSpPr>
      <p:grpSpPr>
        <a:xfrm>
          <a:off x="0" y="0"/>
          <a:ext cx="0" cy="0"/>
          <a:chOff x="0" y="0"/>
          <a:chExt cx="0" cy="0"/>
        </a:xfrm>
      </p:grpSpPr>
      <p:sp>
        <p:nvSpPr>
          <p:cNvPr id="132" name="Google Shape;132;p14"/>
          <p:cNvSpPr txBox="1"/>
          <p:nvPr>
            <p:ph type="title"/>
          </p:nvPr>
        </p:nvSpPr>
        <p:spPr>
          <a:xfrm>
            <a:off x="1752600" y="946000"/>
            <a:ext cx="8686800" cy="7284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None/>
              <a:defRPr sz="3600">
                <a:solidFill>
                  <a:srgbClr val="000000"/>
                </a:solidFill>
                <a:latin typeface="Red Hat Display"/>
                <a:ea typeface="Red Hat Display"/>
                <a:cs typeface="Red Hat Display"/>
                <a:sym typeface="Red Hat Display"/>
              </a:defRPr>
            </a:lvl1pPr>
            <a:lvl2pPr lvl="1" algn="ctr">
              <a:lnSpc>
                <a:spcPct val="130000"/>
              </a:lnSpc>
              <a:spcBef>
                <a:spcPts val="0"/>
              </a:spcBef>
              <a:spcAft>
                <a:spcPts val="0"/>
              </a:spcAft>
              <a:buNone/>
              <a:defRPr sz="2600">
                <a:solidFill>
                  <a:srgbClr val="000000"/>
                </a:solidFill>
              </a:defRPr>
            </a:lvl2pPr>
            <a:lvl3pPr lvl="2" algn="ctr">
              <a:lnSpc>
                <a:spcPct val="130000"/>
              </a:lnSpc>
              <a:spcBef>
                <a:spcPts val="0"/>
              </a:spcBef>
              <a:spcAft>
                <a:spcPts val="0"/>
              </a:spcAft>
              <a:buNone/>
              <a:defRPr sz="2600">
                <a:solidFill>
                  <a:srgbClr val="000000"/>
                </a:solidFill>
              </a:defRPr>
            </a:lvl3pPr>
            <a:lvl4pPr lvl="3" algn="ctr">
              <a:lnSpc>
                <a:spcPct val="130000"/>
              </a:lnSpc>
              <a:spcBef>
                <a:spcPts val="0"/>
              </a:spcBef>
              <a:spcAft>
                <a:spcPts val="0"/>
              </a:spcAft>
              <a:buNone/>
              <a:defRPr sz="2600">
                <a:solidFill>
                  <a:srgbClr val="000000"/>
                </a:solidFill>
              </a:defRPr>
            </a:lvl4pPr>
            <a:lvl5pPr lvl="4" algn="ctr">
              <a:lnSpc>
                <a:spcPct val="130000"/>
              </a:lnSpc>
              <a:spcBef>
                <a:spcPts val="0"/>
              </a:spcBef>
              <a:spcAft>
                <a:spcPts val="0"/>
              </a:spcAft>
              <a:buNone/>
              <a:defRPr sz="2600">
                <a:solidFill>
                  <a:srgbClr val="000000"/>
                </a:solidFill>
              </a:defRPr>
            </a:lvl5pPr>
            <a:lvl6pPr lvl="5" algn="ctr">
              <a:lnSpc>
                <a:spcPct val="130000"/>
              </a:lnSpc>
              <a:spcBef>
                <a:spcPts val="0"/>
              </a:spcBef>
              <a:spcAft>
                <a:spcPts val="0"/>
              </a:spcAft>
              <a:buNone/>
              <a:defRPr sz="2600">
                <a:solidFill>
                  <a:srgbClr val="000000"/>
                </a:solidFill>
              </a:defRPr>
            </a:lvl6pPr>
            <a:lvl7pPr lvl="6" algn="ctr">
              <a:lnSpc>
                <a:spcPct val="130000"/>
              </a:lnSpc>
              <a:spcBef>
                <a:spcPts val="0"/>
              </a:spcBef>
              <a:spcAft>
                <a:spcPts val="0"/>
              </a:spcAft>
              <a:buNone/>
              <a:defRPr sz="2600">
                <a:solidFill>
                  <a:srgbClr val="000000"/>
                </a:solidFill>
              </a:defRPr>
            </a:lvl7pPr>
            <a:lvl8pPr lvl="7" algn="ctr">
              <a:lnSpc>
                <a:spcPct val="130000"/>
              </a:lnSpc>
              <a:spcBef>
                <a:spcPts val="0"/>
              </a:spcBef>
              <a:spcAft>
                <a:spcPts val="0"/>
              </a:spcAft>
              <a:buNone/>
              <a:defRPr sz="2600">
                <a:solidFill>
                  <a:srgbClr val="000000"/>
                </a:solidFill>
              </a:defRPr>
            </a:lvl8pPr>
            <a:lvl9pPr lvl="8" algn="ctr">
              <a:lnSpc>
                <a:spcPct val="130000"/>
              </a:lnSpc>
              <a:spcBef>
                <a:spcPts val="0"/>
              </a:spcBef>
              <a:spcAft>
                <a:spcPts val="0"/>
              </a:spcAft>
              <a:buNone/>
              <a:defRPr sz="2600">
                <a:solidFill>
                  <a:srgbClr val="000000"/>
                </a:solidFill>
              </a:defRPr>
            </a:lvl9pPr>
          </a:lstStyle>
          <a:p/>
        </p:txBody>
      </p:sp>
      <p:cxnSp>
        <p:nvCxnSpPr>
          <p:cNvPr id="133" name="Google Shape;133;p1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34" name="Google Shape;134;p1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35" name="Google Shape;135;p1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36" name="Google Shape;136;p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137" name="Google Shape;137;p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8" name="Google Shape;138;p14"/>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a:lnSpc>
                <a:spcPct val="142000"/>
              </a:lnSpc>
              <a:spcBef>
                <a:spcPts val="0"/>
              </a:spcBef>
              <a:spcAft>
                <a:spcPts val="0"/>
              </a:spcAft>
              <a:buNone/>
              <a:defRPr sz="800">
                <a:solidFill>
                  <a:srgbClr val="4D4D4F"/>
                </a:solidFill>
                <a:latin typeface="Red Hat Text"/>
                <a:ea typeface="Red Hat Text"/>
                <a:cs typeface="Red Hat Text"/>
                <a:sym typeface="Red Hat Text"/>
              </a:defRPr>
            </a:lvl1pPr>
            <a:lvl2pPr lvl="1">
              <a:lnSpc>
                <a:spcPct val="142000"/>
              </a:lnSpc>
              <a:spcBef>
                <a:spcPts val="0"/>
              </a:spcBef>
              <a:spcAft>
                <a:spcPts val="0"/>
              </a:spcAft>
              <a:buNone/>
              <a:defRPr sz="600">
                <a:solidFill>
                  <a:srgbClr val="4D4D4F"/>
                </a:solidFill>
              </a:defRPr>
            </a:lvl2pPr>
            <a:lvl3pPr lvl="2">
              <a:lnSpc>
                <a:spcPct val="142000"/>
              </a:lnSpc>
              <a:spcBef>
                <a:spcPts val="0"/>
              </a:spcBef>
              <a:spcAft>
                <a:spcPts val="0"/>
              </a:spcAft>
              <a:buNone/>
              <a:defRPr sz="600">
                <a:solidFill>
                  <a:srgbClr val="4D4D4F"/>
                </a:solidFill>
              </a:defRPr>
            </a:lvl3pPr>
            <a:lvl4pPr lvl="3">
              <a:lnSpc>
                <a:spcPct val="142000"/>
              </a:lnSpc>
              <a:spcBef>
                <a:spcPts val="0"/>
              </a:spcBef>
              <a:spcAft>
                <a:spcPts val="0"/>
              </a:spcAft>
              <a:buNone/>
              <a:defRPr sz="600">
                <a:solidFill>
                  <a:srgbClr val="4D4D4F"/>
                </a:solidFill>
              </a:defRPr>
            </a:lvl4pPr>
            <a:lvl5pPr lvl="4">
              <a:lnSpc>
                <a:spcPct val="142000"/>
              </a:lnSpc>
              <a:spcBef>
                <a:spcPts val="0"/>
              </a:spcBef>
              <a:spcAft>
                <a:spcPts val="0"/>
              </a:spcAft>
              <a:buNone/>
              <a:defRPr sz="600">
                <a:solidFill>
                  <a:srgbClr val="4D4D4F"/>
                </a:solidFill>
              </a:defRPr>
            </a:lvl5pPr>
            <a:lvl6pPr lvl="5">
              <a:lnSpc>
                <a:spcPct val="142000"/>
              </a:lnSpc>
              <a:spcBef>
                <a:spcPts val="0"/>
              </a:spcBef>
              <a:spcAft>
                <a:spcPts val="0"/>
              </a:spcAft>
              <a:buNone/>
              <a:defRPr sz="600">
                <a:solidFill>
                  <a:srgbClr val="4D4D4F"/>
                </a:solidFill>
              </a:defRPr>
            </a:lvl6pPr>
            <a:lvl7pPr lvl="6">
              <a:lnSpc>
                <a:spcPct val="142000"/>
              </a:lnSpc>
              <a:spcBef>
                <a:spcPts val="0"/>
              </a:spcBef>
              <a:spcAft>
                <a:spcPts val="0"/>
              </a:spcAft>
              <a:buNone/>
              <a:defRPr sz="600">
                <a:solidFill>
                  <a:srgbClr val="4D4D4F"/>
                </a:solidFill>
              </a:defRPr>
            </a:lvl7pPr>
            <a:lvl8pPr lvl="7">
              <a:lnSpc>
                <a:spcPct val="142000"/>
              </a:lnSpc>
              <a:spcBef>
                <a:spcPts val="0"/>
              </a:spcBef>
              <a:spcAft>
                <a:spcPts val="0"/>
              </a:spcAft>
              <a:buNone/>
              <a:defRPr sz="600">
                <a:solidFill>
                  <a:srgbClr val="4D4D4F"/>
                </a:solidFill>
              </a:defRPr>
            </a:lvl8pPr>
            <a:lvl9pPr lvl="8">
              <a:lnSpc>
                <a:spcPct val="142000"/>
              </a:lnSpc>
              <a:spcBef>
                <a:spcPts val="0"/>
              </a:spcBef>
              <a:spcAft>
                <a:spcPts val="0"/>
              </a:spcAft>
              <a:buNone/>
              <a:defRPr sz="600">
                <a:solidFill>
                  <a:srgbClr val="4D4D4F"/>
                </a:solidFill>
              </a:defRPr>
            </a:lvl9pPr>
          </a:lstStyle>
          <a:p/>
        </p:txBody>
      </p:sp>
      <p:sp>
        <p:nvSpPr>
          <p:cNvPr id="139" name="Google Shape;139;p14"/>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lvl1pPr indent="-381000" lvl="0" marL="457200">
              <a:spcBef>
                <a:spcPts val="0"/>
              </a:spcBef>
              <a:spcAft>
                <a:spcPts val="0"/>
              </a:spcAft>
              <a:buSzPts val="2400"/>
              <a:buFont typeface="Red Hat Text"/>
              <a:buChar char="●"/>
              <a:defRPr sz="2400">
                <a:latin typeface="Red Hat Text"/>
                <a:ea typeface="Red Hat Text"/>
                <a:cs typeface="Red Hat Text"/>
                <a:sym typeface="Red Hat Text"/>
              </a:defRPr>
            </a:lvl1pPr>
            <a:lvl2pPr indent="-342900" lvl="1" marL="914400">
              <a:spcBef>
                <a:spcPts val="2100"/>
              </a:spcBef>
              <a:spcAft>
                <a:spcPts val="0"/>
              </a:spcAft>
              <a:buSzPts val="1800"/>
              <a:buFont typeface="Red Hat Text"/>
              <a:buChar char="○"/>
              <a:defRPr sz="1800">
                <a:latin typeface="Red Hat Text"/>
                <a:ea typeface="Red Hat Text"/>
                <a:cs typeface="Red Hat Text"/>
                <a:sym typeface="Red Hat Text"/>
              </a:defRPr>
            </a:lvl2pPr>
            <a:lvl3pPr indent="-317500" lvl="2" marL="1371600">
              <a:spcBef>
                <a:spcPts val="2100"/>
              </a:spcBef>
              <a:spcAft>
                <a:spcPts val="0"/>
              </a:spcAft>
              <a:buSzPts val="1400"/>
              <a:buFont typeface="Red Hat Text"/>
              <a:buChar char="■"/>
              <a:defRPr sz="1400">
                <a:latin typeface="Red Hat Text"/>
                <a:ea typeface="Red Hat Text"/>
                <a:cs typeface="Red Hat Text"/>
                <a:sym typeface="Red Hat Text"/>
              </a:defRPr>
            </a:lvl3pPr>
            <a:lvl4pPr indent="-304800" lvl="3" marL="1828800">
              <a:spcBef>
                <a:spcPts val="2100"/>
              </a:spcBef>
              <a:spcAft>
                <a:spcPts val="0"/>
              </a:spcAft>
              <a:buSzPts val="1200"/>
              <a:buFont typeface="Red Hat Text"/>
              <a:buChar char="●"/>
              <a:defRPr sz="1200">
                <a:latin typeface="Red Hat Text"/>
                <a:ea typeface="Red Hat Text"/>
                <a:cs typeface="Red Hat Text"/>
                <a:sym typeface="Red Hat Text"/>
              </a:defRPr>
            </a:lvl4pPr>
            <a:lvl5pPr indent="-298450" lvl="4" marL="2286000">
              <a:spcBef>
                <a:spcPts val="2100"/>
              </a:spcBef>
              <a:spcAft>
                <a:spcPts val="0"/>
              </a:spcAft>
              <a:buSzPts val="1100"/>
              <a:buFont typeface="Red Hat Text"/>
              <a:buChar char="○"/>
              <a:defRPr sz="1100">
                <a:latin typeface="Red Hat Text"/>
                <a:ea typeface="Red Hat Text"/>
                <a:cs typeface="Red Hat Text"/>
                <a:sym typeface="Red Hat Text"/>
              </a:defRPr>
            </a:lvl5pPr>
            <a:lvl6pPr indent="-292100" lvl="5" marL="2743200">
              <a:spcBef>
                <a:spcPts val="2100"/>
              </a:spcBef>
              <a:spcAft>
                <a:spcPts val="0"/>
              </a:spcAft>
              <a:buSzPts val="1000"/>
              <a:buFont typeface="Red Hat Text"/>
              <a:buChar char="■"/>
              <a:defRPr sz="1000">
                <a:latin typeface="Red Hat Text"/>
                <a:ea typeface="Red Hat Text"/>
                <a:cs typeface="Red Hat Text"/>
                <a:sym typeface="Red Hat Text"/>
              </a:defRPr>
            </a:lvl6pPr>
            <a:lvl7pPr indent="-285750" lvl="6" marL="3200400">
              <a:spcBef>
                <a:spcPts val="2100"/>
              </a:spcBef>
              <a:spcAft>
                <a:spcPts val="0"/>
              </a:spcAft>
              <a:buSzPts val="900"/>
              <a:buFont typeface="Red Hat Text"/>
              <a:buChar char="●"/>
              <a:defRPr sz="900">
                <a:latin typeface="Red Hat Text"/>
                <a:ea typeface="Red Hat Text"/>
                <a:cs typeface="Red Hat Text"/>
                <a:sym typeface="Red Hat Text"/>
              </a:defRPr>
            </a:lvl7pPr>
            <a:lvl8pPr indent="-279400" lvl="7" marL="3657600">
              <a:spcBef>
                <a:spcPts val="2100"/>
              </a:spcBef>
              <a:spcAft>
                <a:spcPts val="0"/>
              </a:spcAft>
              <a:buSzPts val="800"/>
              <a:buFont typeface="Red Hat Text"/>
              <a:buChar char="○"/>
              <a:defRPr sz="800">
                <a:latin typeface="Red Hat Text"/>
                <a:ea typeface="Red Hat Text"/>
                <a:cs typeface="Red Hat Text"/>
                <a:sym typeface="Red Hat Text"/>
              </a:defRPr>
            </a:lvl8pPr>
            <a:lvl9pPr indent="-273050" lvl="8" marL="4114800">
              <a:spcBef>
                <a:spcPts val="2100"/>
              </a:spcBef>
              <a:spcAft>
                <a:spcPts val="2100"/>
              </a:spcAft>
              <a:buSzPts val="700"/>
              <a:buFont typeface="Red Hat Text"/>
              <a:buChar char="■"/>
              <a:defRPr sz="700">
                <a:latin typeface="Red Hat Text"/>
                <a:ea typeface="Red Hat Text"/>
                <a:cs typeface="Red Hat Text"/>
                <a:sym typeface="Red Hat Text"/>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bg>
      <p:bgPr>
        <a:blipFill>
          <a:blip r:embed="rId2">
            <a:alphaModFix/>
          </a:blip>
          <a:stretch>
            <a:fillRect/>
          </a:stretch>
        </a:blipFill>
      </p:bgPr>
    </p:bg>
    <p:spTree>
      <p:nvGrpSpPr>
        <p:cNvPr id="1173" name="Shape 1173"/>
        <p:cNvGrpSpPr/>
        <p:nvPr/>
      </p:nvGrpSpPr>
      <p:grpSpPr>
        <a:xfrm>
          <a:off x="0" y="0"/>
          <a:ext cx="0" cy="0"/>
          <a:chOff x="0" y="0"/>
          <a:chExt cx="0" cy="0"/>
        </a:xfrm>
      </p:grpSpPr>
      <p:cxnSp>
        <p:nvCxnSpPr>
          <p:cNvPr id="1174" name="Google Shape;1174;p13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75" name="Google Shape;1175;p13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76" name="Google Shape;1176;p1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77" name="Google Shape;1177;p13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1178" name="Google Shape;1178;p135"/>
          <p:cNvPicPr preferRelativeResize="0"/>
          <p:nvPr/>
        </p:nvPicPr>
        <p:blipFill rotWithShape="1">
          <a:blip r:embed="rId4">
            <a:alphaModFix/>
          </a:blip>
          <a:srcRect b="0" l="0" r="0" t="0"/>
          <a:stretch/>
        </p:blipFill>
        <p:spPr>
          <a:xfrm>
            <a:off x="1743525" y="2296425"/>
            <a:ext cx="8704948" cy="3247250"/>
          </a:xfrm>
          <a:prstGeom prst="rect">
            <a:avLst/>
          </a:prstGeom>
          <a:noFill/>
          <a:ln>
            <a:noFill/>
          </a:ln>
        </p:spPr>
      </p:pic>
      <p:sp>
        <p:nvSpPr>
          <p:cNvPr id="1179" name="Google Shape;1179;p135"/>
          <p:cNvSpPr txBox="1"/>
          <p:nvPr>
            <p:ph idx="1" type="subTitle"/>
          </p:nvPr>
        </p:nvSpPr>
        <p:spPr>
          <a:xfrm>
            <a:off x="2262374" y="2965028"/>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180" name="Google Shape;1180;p135"/>
          <p:cNvSpPr txBox="1"/>
          <p:nvPr>
            <p:ph idx="2" type="subTitle"/>
          </p:nvPr>
        </p:nvSpPr>
        <p:spPr>
          <a:xfrm>
            <a:off x="5005265"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181" name="Google Shape;1181;p135"/>
          <p:cNvSpPr txBox="1"/>
          <p:nvPr>
            <p:ph idx="3" type="subTitle"/>
          </p:nvPr>
        </p:nvSpPr>
        <p:spPr>
          <a:xfrm>
            <a:off x="7748157" y="2965023"/>
            <a:ext cx="2181600" cy="19101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1182" name="Google Shape;1182;p135"/>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83" name="Google Shape;1183;p13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184" name="Google Shape;1184;p135"/>
          <p:cNvSpPr txBox="1"/>
          <p:nvPr>
            <p:ph idx="5"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185" name="Google Shape;1185;p135"/>
          <p:cNvSpPr txBox="1"/>
          <p:nvPr>
            <p:ph idx="6"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186" name="Google Shape;1186;p135"/>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187" name="Shape 1187"/>
        <p:cNvGrpSpPr/>
        <p:nvPr/>
      </p:nvGrpSpPr>
      <p:grpSpPr>
        <a:xfrm>
          <a:off x="0" y="0"/>
          <a:ext cx="0" cy="0"/>
          <a:chOff x="0" y="0"/>
          <a:chExt cx="0" cy="0"/>
        </a:xfrm>
      </p:grpSpPr>
      <p:sp>
        <p:nvSpPr>
          <p:cNvPr id="1188" name="Google Shape;1188;p13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189" name="Google Shape;1189;p13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90" name="Google Shape;1190;p13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191" name="Google Shape;1191;p1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92" name="Google Shape;1192;p13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193" name="Google Shape;1193;p136"/>
          <p:cNvSpPr txBox="1"/>
          <p:nvPr>
            <p:ph idx="2"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194" name="Google Shape;1194;p13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bg>
      <p:bgPr>
        <a:blipFill>
          <a:blip r:embed="rId2">
            <a:alphaModFix/>
          </a:blip>
          <a:stretch>
            <a:fillRect/>
          </a:stretch>
        </a:blipFill>
      </p:bgPr>
    </p:bg>
    <p:spTree>
      <p:nvGrpSpPr>
        <p:cNvPr id="1195" name="Shape 1195"/>
        <p:cNvGrpSpPr/>
        <p:nvPr/>
      </p:nvGrpSpPr>
      <p:grpSpPr>
        <a:xfrm>
          <a:off x="0" y="0"/>
          <a:ext cx="0" cy="0"/>
          <a:chOff x="0" y="0"/>
          <a:chExt cx="0" cy="0"/>
        </a:xfrm>
      </p:grpSpPr>
      <p:sp>
        <p:nvSpPr>
          <p:cNvPr id="1196" name="Google Shape;1196;p13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197" name="Google Shape;1197;p13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1198" name="Google Shape;1198;p13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199" name="Google Shape;1199;p13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00" name="Google Shape;1200;p1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01" name="Google Shape;1201;p13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02" name="Google Shape;1202;p137"/>
          <p:cNvSpPr txBox="1"/>
          <p:nvPr>
            <p:ph idx="2"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03" name="Google Shape;1203;p137"/>
          <p:cNvSpPr txBox="1"/>
          <p:nvPr>
            <p:ph idx="3"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04" name="Google Shape;1204;p137"/>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05" name="Google Shape;1205;p13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bg>
      <p:bgPr>
        <a:blipFill>
          <a:blip r:embed="rId2">
            <a:alphaModFix/>
          </a:blip>
          <a:stretch>
            <a:fillRect/>
          </a:stretch>
        </a:blipFill>
      </p:bgPr>
    </p:bg>
    <p:spTree>
      <p:nvGrpSpPr>
        <p:cNvPr id="1206" name="Shape 1206"/>
        <p:cNvGrpSpPr/>
        <p:nvPr/>
      </p:nvGrpSpPr>
      <p:grpSpPr>
        <a:xfrm>
          <a:off x="0" y="0"/>
          <a:ext cx="0" cy="0"/>
          <a:chOff x="0" y="0"/>
          <a:chExt cx="0" cy="0"/>
        </a:xfrm>
      </p:grpSpPr>
      <p:cxnSp>
        <p:nvCxnSpPr>
          <p:cNvPr id="1207" name="Google Shape;1207;p13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08" name="Google Shape;1208;p13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09" name="Google Shape;1209;p1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10" name="Google Shape;1210;p13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11" name="Google Shape;1211;p13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12" name="Google Shape;1212;p13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13" name="Google Shape;1213;p138"/>
          <p:cNvSpPr txBox="1"/>
          <p:nvPr>
            <p:ph idx="2" type="body"/>
          </p:nvPr>
        </p:nvSpPr>
        <p:spPr>
          <a:xfrm>
            <a:off x="2438400" y="2286000"/>
            <a:ext cx="7315200" cy="36576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14" name="Google Shape;1214;p138"/>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15" name="Google Shape;1215;p13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bg>
      <p:bgPr>
        <a:blipFill>
          <a:blip r:embed="rId2">
            <a:alphaModFix/>
          </a:blip>
          <a:stretch>
            <a:fillRect/>
          </a:stretch>
        </a:blipFill>
      </p:bgPr>
    </p:bg>
    <p:spTree>
      <p:nvGrpSpPr>
        <p:cNvPr id="1216" name="Shape 1216"/>
        <p:cNvGrpSpPr/>
        <p:nvPr/>
      </p:nvGrpSpPr>
      <p:grpSpPr>
        <a:xfrm>
          <a:off x="0" y="0"/>
          <a:ext cx="0" cy="0"/>
          <a:chOff x="0" y="0"/>
          <a:chExt cx="0" cy="0"/>
        </a:xfrm>
      </p:grpSpPr>
      <p:cxnSp>
        <p:nvCxnSpPr>
          <p:cNvPr id="1217" name="Google Shape;1217;p13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18" name="Google Shape;1218;p13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19" name="Google Shape;1219;p1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20" name="Google Shape;1220;p13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21" name="Google Shape;1221;p139"/>
          <p:cNvSpPr txBox="1"/>
          <p:nvPr>
            <p:ph idx="1" type="body"/>
          </p:nvPr>
        </p:nvSpPr>
        <p:spPr>
          <a:xfrm>
            <a:off x="885125" y="2291177"/>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22" name="Google Shape;1222;p139"/>
          <p:cNvSpPr txBox="1"/>
          <p:nvPr>
            <p:ph idx="2"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23" name="Google Shape;1223;p139"/>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24" name="Google Shape;1224;p13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25" name="Google Shape;1225;p139"/>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26" name="Google Shape;1226;p139"/>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27" name="Google Shape;1227;p13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bg>
      <p:bgPr>
        <a:blipFill>
          <a:blip r:embed="rId2">
            <a:alphaModFix/>
          </a:blip>
          <a:stretch>
            <a:fillRect/>
          </a:stretch>
        </a:blipFill>
      </p:bgPr>
    </p:bg>
    <p:spTree>
      <p:nvGrpSpPr>
        <p:cNvPr id="1228" name="Shape 1228"/>
        <p:cNvGrpSpPr/>
        <p:nvPr/>
      </p:nvGrpSpPr>
      <p:grpSpPr>
        <a:xfrm>
          <a:off x="0" y="0"/>
          <a:ext cx="0" cy="0"/>
          <a:chOff x="0" y="0"/>
          <a:chExt cx="0" cy="0"/>
        </a:xfrm>
      </p:grpSpPr>
      <p:cxnSp>
        <p:nvCxnSpPr>
          <p:cNvPr id="1229" name="Google Shape;1229;p14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30" name="Google Shape;1230;p14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31" name="Google Shape;1231;p1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32" name="Google Shape;1232;p14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33" name="Google Shape;1233;p140"/>
          <p:cNvSpPr txBox="1"/>
          <p:nvPr>
            <p:ph idx="1" type="body"/>
          </p:nvPr>
        </p:nvSpPr>
        <p:spPr>
          <a:xfrm>
            <a:off x="6369425" y="2291175"/>
            <a:ext cx="4937700" cy="3727200"/>
          </a:xfrm>
          <a:prstGeom prst="rect">
            <a:avLst/>
          </a:prstGeom>
        </p:spPr>
        <p:txBody>
          <a:bodyPr anchorCtr="0" anchor="t" bIns="0" lIns="0" spcFirstLastPara="1" rIns="0" wrap="square" tIns="0">
            <a:noAutofit/>
          </a:bodyPr>
          <a:lstStyle>
            <a:lvl1pPr indent="-342900" lvl="0" marL="457200" rtl="0">
              <a:lnSpc>
                <a:spcPct val="135000"/>
              </a:lnSpc>
              <a:spcBef>
                <a:spcPts val="1000"/>
              </a:spcBef>
              <a:spcAft>
                <a:spcPts val="0"/>
              </a:spcAft>
              <a:buSzPts val="1800"/>
              <a:buChar char="▸"/>
              <a:defRPr/>
            </a:lvl1pPr>
            <a:lvl2pPr indent="-342900" lvl="1" marL="914400" rtl="0">
              <a:lnSpc>
                <a:spcPct val="135000"/>
              </a:lnSpc>
              <a:spcBef>
                <a:spcPts val="1000"/>
              </a:spcBef>
              <a:spcAft>
                <a:spcPts val="0"/>
              </a:spcAft>
              <a:buSzPts val="1800"/>
              <a:buChar char="･"/>
              <a:defRPr/>
            </a:lvl2pPr>
            <a:lvl3pPr indent="-342900" lvl="2" marL="1371600" rtl="0">
              <a:lnSpc>
                <a:spcPct val="135000"/>
              </a:lnSpc>
              <a:spcBef>
                <a:spcPts val="1000"/>
              </a:spcBef>
              <a:spcAft>
                <a:spcPts val="0"/>
              </a:spcAft>
              <a:buSzPts val="1800"/>
              <a:buChar char="･"/>
              <a:defRPr/>
            </a:lvl3pPr>
            <a:lvl4pPr indent="-342900" lvl="3" marL="1828800" rtl="0">
              <a:lnSpc>
                <a:spcPct val="135000"/>
              </a:lnSpc>
              <a:spcBef>
                <a:spcPts val="1000"/>
              </a:spcBef>
              <a:spcAft>
                <a:spcPts val="0"/>
              </a:spcAft>
              <a:buSzPts val="1800"/>
              <a:buChar char="･"/>
              <a:defRPr/>
            </a:lvl4pPr>
            <a:lvl5pPr indent="-342900" lvl="4" marL="2286000" rtl="0">
              <a:lnSpc>
                <a:spcPct val="135000"/>
              </a:lnSpc>
              <a:spcBef>
                <a:spcPts val="1000"/>
              </a:spcBef>
              <a:spcAft>
                <a:spcPts val="0"/>
              </a:spcAft>
              <a:buSzPts val="1800"/>
              <a:buChar char="･"/>
              <a:defRPr/>
            </a:lvl5pPr>
            <a:lvl6pPr indent="-342900" lvl="5" marL="2743200" rtl="0">
              <a:lnSpc>
                <a:spcPct val="135000"/>
              </a:lnSpc>
              <a:spcBef>
                <a:spcPts val="1000"/>
              </a:spcBef>
              <a:spcAft>
                <a:spcPts val="0"/>
              </a:spcAft>
              <a:buSzPts val="1800"/>
              <a:buChar char="･"/>
              <a:defRPr/>
            </a:lvl6pPr>
            <a:lvl7pPr indent="-342900" lvl="6" marL="3200400" rtl="0">
              <a:lnSpc>
                <a:spcPct val="135000"/>
              </a:lnSpc>
              <a:spcBef>
                <a:spcPts val="1000"/>
              </a:spcBef>
              <a:spcAft>
                <a:spcPts val="0"/>
              </a:spcAft>
              <a:buSzPts val="1800"/>
              <a:buChar char="･"/>
              <a:defRPr/>
            </a:lvl7pPr>
            <a:lvl8pPr indent="-342900" lvl="7" marL="3657600" rtl="0">
              <a:lnSpc>
                <a:spcPct val="135000"/>
              </a:lnSpc>
              <a:spcBef>
                <a:spcPts val="1000"/>
              </a:spcBef>
              <a:spcAft>
                <a:spcPts val="0"/>
              </a:spcAft>
              <a:buSzPts val="1800"/>
              <a:buChar char="･"/>
              <a:defRPr/>
            </a:lvl8pPr>
            <a:lvl9pPr indent="-342900" lvl="8" marL="4114800" rtl="0">
              <a:lnSpc>
                <a:spcPct val="135000"/>
              </a:lnSpc>
              <a:spcBef>
                <a:spcPts val="1000"/>
              </a:spcBef>
              <a:spcAft>
                <a:spcPts val="1000"/>
              </a:spcAft>
              <a:buSzPts val="1800"/>
              <a:buChar char="･"/>
              <a:defRPr/>
            </a:lvl9pPr>
          </a:lstStyle>
          <a:p/>
        </p:txBody>
      </p:sp>
      <p:sp>
        <p:nvSpPr>
          <p:cNvPr id="1234" name="Google Shape;1234;p14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35" name="Google Shape;1235;p140"/>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36" name="Google Shape;1236;p140"/>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37" name="Google Shape;1237;p140"/>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38" name="Google Shape;1238;p140"/>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bg>
      <p:bgPr>
        <a:blipFill>
          <a:blip r:embed="rId2">
            <a:alphaModFix/>
          </a:blip>
          <a:stretch>
            <a:fillRect/>
          </a:stretch>
        </a:blipFill>
      </p:bgPr>
    </p:bg>
    <p:spTree>
      <p:nvGrpSpPr>
        <p:cNvPr id="1239" name="Shape 1239"/>
        <p:cNvGrpSpPr/>
        <p:nvPr/>
      </p:nvGrpSpPr>
      <p:grpSpPr>
        <a:xfrm>
          <a:off x="0" y="0"/>
          <a:ext cx="0" cy="0"/>
          <a:chOff x="0" y="0"/>
          <a:chExt cx="0" cy="0"/>
        </a:xfrm>
      </p:grpSpPr>
      <p:sp>
        <p:nvSpPr>
          <p:cNvPr id="1240" name="Google Shape;1240;p14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241" name="Google Shape;1241;p14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42" name="Google Shape;1242;p14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43" name="Google Shape;1243;p1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44" name="Google Shape;1244;p14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45" name="Google Shape;1245;p141"/>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1246" name="Google Shape;1246;p141"/>
          <p:cNvSpPr txBox="1"/>
          <p:nvPr>
            <p:ph idx="2"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1247" name="Google Shape;1247;p141"/>
          <p:cNvSpPr txBox="1"/>
          <p:nvPr>
            <p:ph idx="3"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1248" name="Google Shape;1248;p141"/>
          <p:cNvSpPr txBox="1"/>
          <p:nvPr>
            <p:ph idx="4"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249" name="Google Shape;1249;p141"/>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50" name="Google Shape;1250;p14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bg>
      <p:bgPr>
        <a:blipFill>
          <a:blip r:embed="rId2">
            <a:alphaModFix/>
          </a:blip>
          <a:stretch>
            <a:fillRect/>
          </a:stretch>
        </a:blipFill>
      </p:bgPr>
    </p:bg>
    <p:spTree>
      <p:nvGrpSpPr>
        <p:cNvPr id="1251" name="Shape 1251"/>
        <p:cNvGrpSpPr/>
        <p:nvPr/>
      </p:nvGrpSpPr>
      <p:grpSpPr>
        <a:xfrm>
          <a:off x="0" y="0"/>
          <a:ext cx="0" cy="0"/>
          <a:chOff x="0" y="0"/>
          <a:chExt cx="0" cy="0"/>
        </a:xfrm>
      </p:grpSpPr>
      <p:cxnSp>
        <p:nvCxnSpPr>
          <p:cNvPr id="1252" name="Google Shape;1252;p14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53" name="Google Shape;1253;p14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54" name="Google Shape;1254;p1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55" name="Google Shape;1255;p14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56" name="Google Shape;1256;p142"/>
          <p:cNvSpPr txBox="1"/>
          <p:nvPr>
            <p:ph idx="1"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57" name="Google Shape;1257;p142"/>
          <p:cNvSpPr txBox="1"/>
          <p:nvPr>
            <p:ph idx="2"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258" name="Google Shape;1258;p142"/>
          <p:cNvSpPr txBox="1"/>
          <p:nvPr>
            <p:ph idx="3"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59" name="Google Shape;1259;p142"/>
          <p:cNvSpPr txBox="1"/>
          <p:nvPr>
            <p:ph idx="4"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1260" name="Google Shape;1260;p142"/>
          <p:cNvSpPr txBox="1"/>
          <p:nvPr>
            <p:ph idx="5"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1261" name="Google Shape;1261;p142"/>
          <p:cNvSpPr txBox="1"/>
          <p:nvPr>
            <p:ph idx="6"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1262" name="Google Shape;1262;p142"/>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63" name="Google Shape;1263;p14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64" name="Google Shape;1264;p142"/>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65" name="Google Shape;1265;p142"/>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66" name="Google Shape;1266;p14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bg>
      <p:bgPr>
        <a:blipFill>
          <a:blip r:embed="rId2">
            <a:alphaModFix/>
          </a:blip>
          <a:stretch>
            <a:fillRect/>
          </a:stretch>
        </a:blipFill>
      </p:bgPr>
    </p:bg>
    <p:spTree>
      <p:nvGrpSpPr>
        <p:cNvPr id="1267" name="Shape 1267"/>
        <p:cNvGrpSpPr/>
        <p:nvPr/>
      </p:nvGrpSpPr>
      <p:grpSpPr>
        <a:xfrm>
          <a:off x="0" y="0"/>
          <a:ext cx="0" cy="0"/>
          <a:chOff x="0" y="0"/>
          <a:chExt cx="0" cy="0"/>
        </a:xfrm>
      </p:grpSpPr>
      <p:sp>
        <p:nvSpPr>
          <p:cNvPr id="1268" name="Google Shape;1268;p143"/>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269" name="Google Shape;1269;p143"/>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1270" name="Google Shape;1270;p143"/>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cxnSp>
        <p:nvCxnSpPr>
          <p:cNvPr id="1271" name="Google Shape;1271;p14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72" name="Google Shape;1272;p14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73" name="Google Shape;1273;p1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74" name="Google Shape;1274;p14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275" name="Google Shape;1275;p143"/>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1276" name="Google Shape;1276;p143"/>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1277" name="Google Shape;1277;p143"/>
          <p:cNvSpPr txBox="1"/>
          <p:nvPr>
            <p:ph idx="4"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78" name="Google Shape;1278;p143"/>
          <p:cNvSpPr txBox="1"/>
          <p:nvPr>
            <p:ph idx="5"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79" name="Google Shape;1279;p143"/>
          <p:cNvSpPr txBox="1"/>
          <p:nvPr>
            <p:ph idx="6"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80" name="Google Shape;1280;p143"/>
          <p:cNvSpPr txBox="1"/>
          <p:nvPr>
            <p:ph idx="7"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81" name="Google Shape;1281;p143"/>
          <p:cNvSpPr txBox="1"/>
          <p:nvPr>
            <p:ph idx="8"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82" name="Google Shape;1282;p143"/>
          <p:cNvSpPr txBox="1"/>
          <p:nvPr>
            <p:ph idx="9"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283" name="Google Shape;1283;p143"/>
          <p:cNvSpPr txBox="1"/>
          <p:nvPr>
            <p:ph idx="1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284" name="Google Shape;1284;p143"/>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285" name="Google Shape;1285;p143"/>
          <p:cNvSpPr txBox="1"/>
          <p:nvPr>
            <p:ph idx="1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286" name="Google Shape;1286;p143"/>
          <p:cNvSpPr txBox="1"/>
          <p:nvPr>
            <p:ph idx="1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287" name="Google Shape;1287;p14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bg>
      <p:bgPr>
        <a:blipFill>
          <a:blip r:embed="rId2">
            <a:alphaModFix/>
          </a:blip>
          <a:stretch>
            <a:fillRect/>
          </a:stretch>
        </a:blipFill>
      </p:bgPr>
    </p:bg>
    <p:spTree>
      <p:nvGrpSpPr>
        <p:cNvPr id="1288" name="Shape 1288"/>
        <p:cNvGrpSpPr/>
        <p:nvPr/>
      </p:nvGrpSpPr>
      <p:grpSpPr>
        <a:xfrm>
          <a:off x="0" y="0"/>
          <a:ext cx="0" cy="0"/>
          <a:chOff x="0" y="0"/>
          <a:chExt cx="0" cy="0"/>
        </a:xfrm>
      </p:grpSpPr>
      <p:sp>
        <p:nvSpPr>
          <p:cNvPr id="1289" name="Google Shape;1289;p144"/>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1290" name="Google Shape;1290;p144"/>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cxnSp>
        <p:nvCxnSpPr>
          <p:cNvPr id="1291" name="Google Shape;1291;p14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292" name="Google Shape;1292;p14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293" name="Google Shape;1293;p1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94" name="Google Shape;1294;p1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295" name="Google Shape;1295;p144"/>
          <p:cNvSpPr txBox="1"/>
          <p:nvPr>
            <p:ph idx="3"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1296" name="Google Shape;1296;p144"/>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1297" name="Google Shape;1297;p144"/>
          <p:cNvSpPr txBox="1"/>
          <p:nvPr>
            <p:ph idx="4"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298" name="Google Shape;1298;p144"/>
          <p:cNvSpPr txBox="1"/>
          <p:nvPr>
            <p:ph idx="5"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299" name="Google Shape;1299;p144"/>
          <p:cNvSpPr txBox="1"/>
          <p:nvPr>
            <p:ph idx="6"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00" name="Google Shape;1300;p144"/>
          <p:cNvSpPr txBox="1"/>
          <p:nvPr>
            <p:ph idx="7"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01" name="Google Shape;1301;p144"/>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02" name="Google Shape;1302;p14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03" name="Google Shape;1303;p144"/>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04" name="Google Shape;1304;p144"/>
          <p:cNvSpPr txBox="1"/>
          <p:nvPr>
            <p:ph idx="1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305" name="Google Shape;1305;p14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40" name="Shape 140"/>
        <p:cNvGrpSpPr/>
        <p:nvPr/>
      </p:nvGrpSpPr>
      <p:grpSpPr>
        <a:xfrm>
          <a:off x="0" y="0"/>
          <a:ext cx="0" cy="0"/>
          <a:chOff x="0" y="0"/>
          <a:chExt cx="0" cy="0"/>
        </a:xfrm>
      </p:grpSpPr>
      <p:sp>
        <p:nvSpPr>
          <p:cNvPr id="141" name="Google Shape;141;p15"/>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EBEBEB"/>
                </a:solidFill>
              </a:defRPr>
            </a:lvl1pPr>
            <a:lvl2pPr lvl="1" rtl="0" algn="ctr">
              <a:lnSpc>
                <a:spcPct val="130000"/>
              </a:lnSpc>
              <a:spcBef>
                <a:spcPts val="0"/>
              </a:spcBef>
              <a:spcAft>
                <a:spcPts val="0"/>
              </a:spcAft>
              <a:buNone/>
              <a:defRPr sz="2600">
                <a:solidFill>
                  <a:srgbClr val="EBEBEB"/>
                </a:solidFill>
              </a:defRPr>
            </a:lvl2pPr>
            <a:lvl3pPr lvl="2" rtl="0" algn="ctr">
              <a:lnSpc>
                <a:spcPct val="130000"/>
              </a:lnSpc>
              <a:spcBef>
                <a:spcPts val="0"/>
              </a:spcBef>
              <a:spcAft>
                <a:spcPts val="0"/>
              </a:spcAft>
              <a:buNone/>
              <a:defRPr sz="2600">
                <a:solidFill>
                  <a:srgbClr val="EBEBEB"/>
                </a:solidFill>
              </a:defRPr>
            </a:lvl3pPr>
            <a:lvl4pPr lvl="3" rtl="0" algn="ctr">
              <a:lnSpc>
                <a:spcPct val="130000"/>
              </a:lnSpc>
              <a:spcBef>
                <a:spcPts val="0"/>
              </a:spcBef>
              <a:spcAft>
                <a:spcPts val="0"/>
              </a:spcAft>
              <a:buNone/>
              <a:defRPr sz="2600">
                <a:solidFill>
                  <a:srgbClr val="EBEBEB"/>
                </a:solidFill>
              </a:defRPr>
            </a:lvl4pPr>
            <a:lvl5pPr lvl="4" rtl="0" algn="ctr">
              <a:lnSpc>
                <a:spcPct val="130000"/>
              </a:lnSpc>
              <a:spcBef>
                <a:spcPts val="0"/>
              </a:spcBef>
              <a:spcAft>
                <a:spcPts val="0"/>
              </a:spcAft>
              <a:buNone/>
              <a:defRPr sz="2600">
                <a:solidFill>
                  <a:srgbClr val="EBEBEB"/>
                </a:solidFill>
              </a:defRPr>
            </a:lvl5pPr>
            <a:lvl6pPr lvl="5" rtl="0" algn="ctr">
              <a:lnSpc>
                <a:spcPct val="130000"/>
              </a:lnSpc>
              <a:spcBef>
                <a:spcPts val="0"/>
              </a:spcBef>
              <a:spcAft>
                <a:spcPts val="0"/>
              </a:spcAft>
              <a:buNone/>
              <a:defRPr sz="2600">
                <a:solidFill>
                  <a:srgbClr val="EBEBEB"/>
                </a:solidFill>
              </a:defRPr>
            </a:lvl6pPr>
            <a:lvl7pPr lvl="6" rtl="0" algn="ctr">
              <a:lnSpc>
                <a:spcPct val="130000"/>
              </a:lnSpc>
              <a:spcBef>
                <a:spcPts val="0"/>
              </a:spcBef>
              <a:spcAft>
                <a:spcPts val="0"/>
              </a:spcAft>
              <a:buNone/>
              <a:defRPr sz="2600">
                <a:solidFill>
                  <a:srgbClr val="EBEBEB"/>
                </a:solidFill>
              </a:defRPr>
            </a:lvl7pPr>
            <a:lvl8pPr lvl="7" rtl="0" algn="ctr">
              <a:lnSpc>
                <a:spcPct val="130000"/>
              </a:lnSpc>
              <a:spcBef>
                <a:spcPts val="0"/>
              </a:spcBef>
              <a:spcAft>
                <a:spcPts val="0"/>
              </a:spcAft>
              <a:buNone/>
              <a:defRPr sz="2600">
                <a:solidFill>
                  <a:srgbClr val="EBEBEB"/>
                </a:solidFill>
              </a:defRPr>
            </a:lvl8pPr>
            <a:lvl9pPr lvl="8" rtl="0" algn="ctr">
              <a:lnSpc>
                <a:spcPct val="130000"/>
              </a:lnSpc>
              <a:spcBef>
                <a:spcPts val="0"/>
              </a:spcBef>
              <a:spcAft>
                <a:spcPts val="0"/>
              </a:spcAft>
              <a:buNone/>
              <a:defRPr sz="2600">
                <a:solidFill>
                  <a:srgbClr val="EBEBEB"/>
                </a:solidFill>
              </a:defRPr>
            </a:lvl9pPr>
          </a:lstStyle>
          <a:p/>
        </p:txBody>
      </p:sp>
      <p:cxnSp>
        <p:nvCxnSpPr>
          <p:cNvPr id="142" name="Google Shape;142;p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44" name="Google Shape;144;p1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45" name="Google Shape;145;p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46" name="Google Shape;146;p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147" name="Google Shape;147;p1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EBEBEB"/>
                </a:solidFill>
              </a:defRPr>
            </a:lvl1pPr>
            <a:lvl2pPr lvl="1" rtl="0">
              <a:lnSpc>
                <a:spcPct val="142000"/>
              </a:lnSpc>
              <a:spcBef>
                <a:spcPts val="0"/>
              </a:spcBef>
              <a:spcAft>
                <a:spcPts val="0"/>
              </a:spcAft>
              <a:buNone/>
              <a:defRPr sz="600">
                <a:solidFill>
                  <a:srgbClr val="EBEBEB"/>
                </a:solidFill>
              </a:defRPr>
            </a:lvl2pPr>
            <a:lvl3pPr lvl="2" rtl="0">
              <a:lnSpc>
                <a:spcPct val="142000"/>
              </a:lnSpc>
              <a:spcBef>
                <a:spcPts val="0"/>
              </a:spcBef>
              <a:spcAft>
                <a:spcPts val="0"/>
              </a:spcAft>
              <a:buNone/>
              <a:defRPr sz="600">
                <a:solidFill>
                  <a:srgbClr val="EBEBEB"/>
                </a:solidFill>
              </a:defRPr>
            </a:lvl3pPr>
            <a:lvl4pPr lvl="3" rtl="0">
              <a:lnSpc>
                <a:spcPct val="142000"/>
              </a:lnSpc>
              <a:spcBef>
                <a:spcPts val="0"/>
              </a:spcBef>
              <a:spcAft>
                <a:spcPts val="0"/>
              </a:spcAft>
              <a:buNone/>
              <a:defRPr sz="600">
                <a:solidFill>
                  <a:srgbClr val="EBEBEB"/>
                </a:solidFill>
              </a:defRPr>
            </a:lvl4pPr>
            <a:lvl5pPr lvl="4" rtl="0">
              <a:lnSpc>
                <a:spcPct val="142000"/>
              </a:lnSpc>
              <a:spcBef>
                <a:spcPts val="0"/>
              </a:spcBef>
              <a:spcAft>
                <a:spcPts val="0"/>
              </a:spcAft>
              <a:buNone/>
              <a:defRPr sz="600">
                <a:solidFill>
                  <a:srgbClr val="EBEBEB"/>
                </a:solidFill>
              </a:defRPr>
            </a:lvl5pPr>
            <a:lvl6pPr lvl="5" rtl="0">
              <a:lnSpc>
                <a:spcPct val="142000"/>
              </a:lnSpc>
              <a:spcBef>
                <a:spcPts val="0"/>
              </a:spcBef>
              <a:spcAft>
                <a:spcPts val="0"/>
              </a:spcAft>
              <a:buNone/>
              <a:defRPr sz="600">
                <a:solidFill>
                  <a:srgbClr val="EBEBEB"/>
                </a:solidFill>
              </a:defRPr>
            </a:lvl6pPr>
            <a:lvl7pPr lvl="6" rtl="0">
              <a:lnSpc>
                <a:spcPct val="142000"/>
              </a:lnSpc>
              <a:spcBef>
                <a:spcPts val="0"/>
              </a:spcBef>
              <a:spcAft>
                <a:spcPts val="0"/>
              </a:spcAft>
              <a:buNone/>
              <a:defRPr sz="600">
                <a:solidFill>
                  <a:srgbClr val="EBEBEB"/>
                </a:solidFill>
              </a:defRPr>
            </a:lvl7pPr>
            <a:lvl8pPr lvl="7" rtl="0">
              <a:lnSpc>
                <a:spcPct val="142000"/>
              </a:lnSpc>
              <a:spcBef>
                <a:spcPts val="0"/>
              </a:spcBef>
              <a:spcAft>
                <a:spcPts val="0"/>
              </a:spcAft>
              <a:buNone/>
              <a:defRPr sz="600">
                <a:solidFill>
                  <a:srgbClr val="EBEBEB"/>
                </a:solidFill>
              </a:defRPr>
            </a:lvl8pPr>
            <a:lvl9pPr lvl="8" rtl="0">
              <a:lnSpc>
                <a:spcPct val="142000"/>
              </a:lnSpc>
              <a:spcBef>
                <a:spcPts val="0"/>
              </a:spcBef>
              <a:spcAft>
                <a:spcPts val="0"/>
              </a:spcAft>
              <a:buNone/>
              <a:defRPr sz="600">
                <a:solidFill>
                  <a:srgbClr val="EBEBEB"/>
                </a:solidFill>
              </a:defRPr>
            </a:lvl9pPr>
          </a:lstStyle>
          <a:p/>
        </p:txBody>
      </p:sp>
      <p:pic>
        <p:nvPicPr>
          <p:cNvPr id="148" name="Google Shape;148;p15"/>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bg>
      <p:bgPr>
        <a:blipFill>
          <a:blip r:embed="rId2">
            <a:alphaModFix/>
          </a:blip>
          <a:stretch>
            <a:fillRect/>
          </a:stretch>
        </a:blipFill>
      </p:bgPr>
    </p:bg>
    <p:spTree>
      <p:nvGrpSpPr>
        <p:cNvPr id="1306" name="Shape 1306"/>
        <p:cNvGrpSpPr/>
        <p:nvPr/>
      </p:nvGrpSpPr>
      <p:grpSpPr>
        <a:xfrm>
          <a:off x="0" y="0"/>
          <a:ext cx="0" cy="0"/>
          <a:chOff x="0" y="0"/>
          <a:chExt cx="0" cy="0"/>
        </a:xfrm>
      </p:grpSpPr>
      <p:cxnSp>
        <p:nvCxnSpPr>
          <p:cNvPr id="1307" name="Google Shape;1307;p14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08" name="Google Shape;1308;p14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09" name="Google Shape;1309;p1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10" name="Google Shape;1310;p14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311" name="Google Shape;1311;p145"/>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1312" name="Google Shape;1312;p145"/>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13" name="Google Shape;1313;p145"/>
          <p:cNvSpPr txBox="1"/>
          <p:nvPr>
            <p:ph idx="2"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14" name="Google Shape;1314;p145"/>
          <p:cNvSpPr txBox="1"/>
          <p:nvPr>
            <p:ph idx="3"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5" name="Google Shape;1315;p145"/>
          <p:cNvSpPr txBox="1"/>
          <p:nvPr>
            <p:ph idx="4"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316" name="Google Shape;1316;p145"/>
          <p:cNvSpPr txBox="1"/>
          <p:nvPr>
            <p:ph idx="5"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317" name="Google Shape;1317;p145"/>
          <p:cNvSpPr txBox="1"/>
          <p:nvPr>
            <p:ph idx="6"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18" name="Google Shape;1318;p14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19" name="Google Shape;1319;p145"/>
          <p:cNvSpPr txBox="1"/>
          <p:nvPr>
            <p:ph idx="7"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20" name="Google Shape;1320;p145"/>
          <p:cNvSpPr txBox="1"/>
          <p:nvPr>
            <p:ph idx="8"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321" name="Google Shape;1321;p145"/>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1322" name="Shape 1322"/>
        <p:cNvGrpSpPr/>
        <p:nvPr/>
      </p:nvGrpSpPr>
      <p:grpSpPr>
        <a:xfrm>
          <a:off x="0" y="0"/>
          <a:ext cx="0" cy="0"/>
          <a:chOff x="0" y="0"/>
          <a:chExt cx="0" cy="0"/>
        </a:xfrm>
      </p:grpSpPr>
      <p:cxnSp>
        <p:nvCxnSpPr>
          <p:cNvPr id="1323" name="Google Shape;1323;p14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24" name="Google Shape;1324;p14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25" name="Google Shape;1325;p1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26" name="Google Shape;1326;p1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327" name="Google Shape;1327;p146"/>
          <p:cNvSpPr txBox="1"/>
          <p:nvPr>
            <p:ph idx="1"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1328" name="Google Shape;1328;p146"/>
          <p:cNvSpPr txBox="1"/>
          <p:nvPr>
            <p:ph idx="2"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29" name="Google Shape;1329;p146"/>
          <p:cNvSpPr txBox="1"/>
          <p:nvPr>
            <p:ph idx="3"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30" name="Google Shape;1330;p146"/>
          <p:cNvSpPr txBox="1"/>
          <p:nvPr>
            <p:ph idx="4"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31" name="Google Shape;1331;p146"/>
          <p:cNvSpPr txBox="1"/>
          <p:nvPr>
            <p:ph idx="5"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32" name="Google Shape;1332;p146"/>
          <p:cNvSpPr txBox="1"/>
          <p:nvPr>
            <p:ph idx="6"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33" name="Google Shape;1333;p146"/>
          <p:cNvSpPr txBox="1"/>
          <p:nvPr>
            <p:ph idx="7"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1334" name="Google Shape;1334;p146"/>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335" name="Google Shape;1335;p14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336" name="Google Shape;1336;p146"/>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337" name="Google Shape;1337;p146"/>
          <p:cNvSpPr txBox="1"/>
          <p:nvPr>
            <p:ph idx="1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338" name="Google Shape;1338;p146"/>
          <p:cNvPicPr preferRelativeResize="0"/>
          <p:nvPr/>
        </p:nvPicPr>
        <p:blipFill rotWithShape="1">
          <a:blip r:embed="rId3">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bg>
      <p:bgPr>
        <a:blipFill>
          <a:blip r:embed="rId2">
            <a:alphaModFix/>
          </a:blip>
          <a:stretch>
            <a:fillRect/>
          </a:stretch>
        </a:blipFill>
      </p:bgPr>
    </p:bg>
    <p:spTree>
      <p:nvGrpSpPr>
        <p:cNvPr id="1339" name="Shape 1339"/>
        <p:cNvGrpSpPr/>
        <p:nvPr/>
      </p:nvGrpSpPr>
      <p:grpSpPr>
        <a:xfrm>
          <a:off x="0" y="0"/>
          <a:ext cx="0" cy="0"/>
          <a:chOff x="0" y="0"/>
          <a:chExt cx="0" cy="0"/>
        </a:xfrm>
      </p:grpSpPr>
      <p:cxnSp>
        <p:nvCxnSpPr>
          <p:cNvPr id="1340" name="Google Shape;1340;p14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341" name="Google Shape;1341;p14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342" name="Google Shape;1342;p1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343" name="Google Shape;1343;p1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344" name="Google Shape;1344;p147"/>
          <p:cNvSpPr txBox="1"/>
          <p:nvPr>
            <p:ph idx="1"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345" name="Google Shape;1345;p147"/>
          <p:cNvSpPr txBox="1"/>
          <p:nvPr>
            <p:ph idx="2"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1"/>
                </a:solidFill>
                <a:latin typeface="Red Hat Display Medium"/>
                <a:ea typeface="Red Hat Display Medium"/>
                <a:cs typeface="Red Hat Display Medium"/>
                <a:sym typeface="Red Hat Display Medium"/>
              </a:defRPr>
            </a:lvl9pPr>
          </a:lstStyle>
          <a:p/>
        </p:txBody>
      </p:sp>
      <p:sp>
        <p:nvSpPr>
          <p:cNvPr id="1346" name="Google Shape;1346;p147"/>
          <p:cNvSpPr txBox="1"/>
          <p:nvPr>
            <p:ph idx="3"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1347" name="Google Shape;1347;p147"/>
          <p:cNvSpPr txBox="1"/>
          <p:nvPr>
            <p:ph idx="4"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8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800">
                <a:solidFill>
                  <a:schemeClr val="accent2"/>
                </a:solidFill>
                <a:latin typeface="Red Hat Display Medium"/>
                <a:ea typeface="Red Hat Display Medium"/>
                <a:cs typeface="Red Hat Display Medium"/>
                <a:sym typeface="Red Hat Display Medium"/>
              </a:defRPr>
            </a:lvl9pPr>
          </a:lstStyle>
          <a:p/>
        </p:txBody>
      </p:sp>
      <p:sp>
        <p:nvSpPr>
          <p:cNvPr id="1348" name="Google Shape;1348;p147"/>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7"/>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7"/>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7"/>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7"/>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7"/>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7"/>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7"/>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7"/>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7"/>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7"/>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7"/>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7"/>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7"/>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7"/>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47"/>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47"/>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47"/>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7"/>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7"/>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7"/>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7"/>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7"/>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7"/>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7"/>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7"/>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7"/>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7"/>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7"/>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7"/>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7"/>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7"/>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7"/>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7"/>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7"/>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7"/>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7"/>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7"/>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7"/>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7"/>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7"/>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7"/>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7"/>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7"/>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7"/>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7"/>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7"/>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7"/>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7"/>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7"/>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7"/>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7"/>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7"/>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7"/>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7"/>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7"/>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47"/>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47"/>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47"/>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47"/>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47"/>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47"/>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47"/>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47"/>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47"/>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47"/>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47"/>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47"/>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47"/>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47"/>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47"/>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7"/>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7"/>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7"/>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47"/>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47"/>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47"/>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47"/>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47"/>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47"/>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47"/>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47"/>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47"/>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7"/>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7"/>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47"/>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47"/>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47"/>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47"/>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47"/>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47"/>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47"/>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47"/>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47"/>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47"/>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47"/>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47"/>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47"/>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47"/>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47"/>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47"/>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47"/>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47"/>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47"/>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47"/>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47"/>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47"/>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47"/>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47"/>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47"/>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47"/>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47"/>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7"/>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47"/>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47"/>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47"/>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47"/>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47"/>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47"/>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47"/>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47"/>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47"/>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47"/>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47"/>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47"/>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47"/>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47"/>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47"/>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47"/>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47"/>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47"/>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47"/>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47"/>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47"/>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47"/>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47"/>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47"/>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47"/>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47"/>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47"/>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47"/>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47"/>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47"/>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47"/>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47"/>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47"/>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47"/>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47"/>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47"/>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47"/>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47"/>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47"/>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47"/>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47"/>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47"/>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47"/>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47"/>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47"/>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47"/>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47"/>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47"/>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47"/>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47"/>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47"/>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47"/>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47"/>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47"/>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47"/>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47"/>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47"/>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47"/>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47"/>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47"/>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47"/>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47"/>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47"/>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47"/>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47"/>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47"/>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47"/>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47"/>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47"/>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47"/>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47"/>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47"/>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47"/>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47"/>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47"/>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47"/>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47"/>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47"/>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47"/>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47"/>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47"/>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47"/>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47"/>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47"/>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47"/>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7"/>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47"/>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549" name="Google Shape;1549;p14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50" name="Google Shape;1550;p147"/>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51" name="Google Shape;1551;p147"/>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552" name="Google Shape;1552;p14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bg>
      <p:bgPr>
        <a:blipFill>
          <a:blip r:embed="rId2">
            <a:alphaModFix/>
          </a:blip>
          <a:stretch>
            <a:fillRect/>
          </a:stretch>
        </a:blipFill>
      </p:bgPr>
    </p:bg>
    <p:spTree>
      <p:nvGrpSpPr>
        <p:cNvPr id="1553" name="Shape 1553"/>
        <p:cNvGrpSpPr/>
        <p:nvPr/>
      </p:nvGrpSpPr>
      <p:grpSpPr>
        <a:xfrm>
          <a:off x="0" y="0"/>
          <a:ext cx="0" cy="0"/>
          <a:chOff x="0" y="0"/>
          <a:chExt cx="0" cy="0"/>
        </a:xfrm>
      </p:grpSpPr>
      <p:cxnSp>
        <p:nvCxnSpPr>
          <p:cNvPr id="1554" name="Google Shape;1554;p1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55" name="Google Shape;1555;p1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56" name="Google Shape;1556;p1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57" name="Google Shape;1557;p14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58" name="Google Shape;1558;p148"/>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1559" name="Google Shape;1559;p148"/>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1560" name="Google Shape;1560;p148"/>
          <p:cNvSpPr txBox="1"/>
          <p:nvPr>
            <p:ph idx="1"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561" name="Google Shape;1561;p148"/>
          <p:cNvSpPr txBox="1"/>
          <p:nvPr>
            <p:ph idx="2"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562" name="Google Shape;1562;p148"/>
          <p:cNvSpPr txBox="1"/>
          <p:nvPr>
            <p:ph idx="3"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563" name="Google Shape;1563;p148"/>
          <p:cNvSpPr txBox="1"/>
          <p:nvPr>
            <p:ph idx="4"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1564" name="Google Shape;1564;p148"/>
          <p:cNvSpPr txBox="1"/>
          <p:nvPr>
            <p:ph idx="5"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565" name="Google Shape;1565;p148"/>
          <p:cNvSpPr txBox="1"/>
          <p:nvPr>
            <p:ph idx="6"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566" name="Google Shape;1566;p148"/>
          <p:cNvPicPr preferRelativeResize="0"/>
          <p:nvPr/>
        </p:nvPicPr>
        <p:blipFill>
          <a:blip r:embed="rId4">
            <a:alphaModFix/>
          </a:blip>
          <a:stretch>
            <a:fillRect/>
          </a:stretch>
        </p:blipFill>
        <p:spPr>
          <a:xfrm>
            <a:off x="1044805" y="2217196"/>
            <a:ext cx="553219" cy="553200"/>
          </a:xfrm>
          <a:prstGeom prst="rect">
            <a:avLst/>
          </a:prstGeom>
          <a:noFill/>
          <a:ln>
            <a:noFill/>
          </a:ln>
        </p:spPr>
      </p:pic>
      <p:pic>
        <p:nvPicPr>
          <p:cNvPr id="1567" name="Google Shape;1567;p148"/>
          <p:cNvPicPr preferRelativeResize="0"/>
          <p:nvPr/>
        </p:nvPicPr>
        <p:blipFill>
          <a:blip r:embed="rId4">
            <a:alphaModFix/>
          </a:blip>
          <a:stretch>
            <a:fillRect/>
          </a:stretch>
        </p:blipFill>
        <p:spPr>
          <a:xfrm>
            <a:off x="4627759" y="2217196"/>
            <a:ext cx="553219" cy="553200"/>
          </a:xfrm>
          <a:prstGeom prst="rect">
            <a:avLst/>
          </a:prstGeom>
          <a:noFill/>
          <a:ln>
            <a:noFill/>
          </a:ln>
        </p:spPr>
      </p:pic>
      <p:pic>
        <p:nvPicPr>
          <p:cNvPr id="1568" name="Google Shape;1568;p148"/>
          <p:cNvPicPr preferRelativeResize="0"/>
          <p:nvPr/>
        </p:nvPicPr>
        <p:blipFill>
          <a:blip r:embed="rId4">
            <a:alphaModFix/>
          </a:blip>
          <a:stretch>
            <a:fillRect/>
          </a:stretch>
        </p:blipFill>
        <p:spPr>
          <a:xfrm>
            <a:off x="8210712" y="2217196"/>
            <a:ext cx="553219" cy="553200"/>
          </a:xfrm>
          <a:prstGeom prst="rect">
            <a:avLst/>
          </a:prstGeom>
          <a:noFill/>
          <a:ln>
            <a:noFill/>
          </a:ln>
        </p:spPr>
      </p:pic>
      <p:sp>
        <p:nvSpPr>
          <p:cNvPr id="1569" name="Google Shape;1569;p148"/>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570" name="Google Shape;1570;p14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71" name="Google Shape;1571;p148"/>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72" name="Google Shape;1572;p148"/>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573" name="Google Shape;1573;p148"/>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bg>
      <p:bgPr>
        <a:blipFill>
          <a:blip r:embed="rId2">
            <a:alphaModFix/>
          </a:blip>
          <a:stretch>
            <a:fillRect/>
          </a:stretch>
        </a:blipFill>
      </p:bgPr>
    </p:bg>
    <p:spTree>
      <p:nvGrpSpPr>
        <p:cNvPr id="1574" name="Shape 1574"/>
        <p:cNvGrpSpPr/>
        <p:nvPr/>
      </p:nvGrpSpPr>
      <p:grpSpPr>
        <a:xfrm>
          <a:off x="0" y="0"/>
          <a:ext cx="0" cy="0"/>
          <a:chOff x="0" y="0"/>
          <a:chExt cx="0" cy="0"/>
        </a:xfrm>
      </p:grpSpPr>
      <p:cxnSp>
        <p:nvCxnSpPr>
          <p:cNvPr id="1575" name="Google Shape;1575;p1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76" name="Google Shape;1576;p1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77" name="Google Shape;1577;p1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78" name="Google Shape;1578;p1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579" name="Google Shape;1579;p149"/>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1580" name="Google Shape;1580;p149"/>
          <p:cNvSpPr txBox="1"/>
          <p:nvPr>
            <p:ph idx="1"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581" name="Google Shape;1581;p149"/>
          <p:cNvSpPr txBox="1"/>
          <p:nvPr>
            <p:ph idx="2"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1582" name="Google Shape;1582;p149"/>
          <p:cNvSpPr txBox="1"/>
          <p:nvPr>
            <p:ph idx="3"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1583" name="Google Shape;1583;p149"/>
          <p:cNvSpPr txBox="1"/>
          <p:nvPr>
            <p:ph idx="4"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1584" name="Google Shape;1584;p149"/>
          <p:cNvPicPr preferRelativeResize="0"/>
          <p:nvPr/>
        </p:nvPicPr>
        <p:blipFill>
          <a:blip r:embed="rId4">
            <a:alphaModFix/>
          </a:blip>
          <a:stretch>
            <a:fillRect/>
          </a:stretch>
        </p:blipFill>
        <p:spPr>
          <a:xfrm>
            <a:off x="1227082" y="2044890"/>
            <a:ext cx="731700" cy="731684"/>
          </a:xfrm>
          <a:prstGeom prst="rect">
            <a:avLst/>
          </a:prstGeom>
          <a:noFill/>
          <a:ln>
            <a:noFill/>
          </a:ln>
        </p:spPr>
      </p:pic>
      <p:pic>
        <p:nvPicPr>
          <p:cNvPr id="1585" name="Google Shape;1585;p149"/>
          <p:cNvPicPr preferRelativeResize="0"/>
          <p:nvPr/>
        </p:nvPicPr>
        <p:blipFill>
          <a:blip r:embed="rId4">
            <a:alphaModFix/>
          </a:blip>
          <a:stretch>
            <a:fillRect/>
          </a:stretch>
        </p:blipFill>
        <p:spPr>
          <a:xfrm>
            <a:off x="6413282" y="2044890"/>
            <a:ext cx="731700" cy="731684"/>
          </a:xfrm>
          <a:prstGeom prst="rect">
            <a:avLst/>
          </a:prstGeom>
          <a:noFill/>
          <a:ln>
            <a:noFill/>
          </a:ln>
        </p:spPr>
      </p:pic>
      <p:sp>
        <p:nvSpPr>
          <p:cNvPr id="1586" name="Google Shape;1586;p149"/>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587" name="Google Shape;1587;p149"/>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588" name="Google Shape;1588;p149"/>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589" name="Google Shape;1589;p149"/>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590" name="Google Shape;1590;p149"/>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bg>
      <p:bgPr>
        <a:blipFill>
          <a:blip r:embed="rId2">
            <a:alphaModFix/>
          </a:blip>
          <a:stretch>
            <a:fillRect/>
          </a:stretch>
        </a:blipFill>
      </p:bgPr>
    </p:bg>
    <p:spTree>
      <p:nvGrpSpPr>
        <p:cNvPr id="1591" name="Shape 1591"/>
        <p:cNvGrpSpPr/>
        <p:nvPr/>
      </p:nvGrpSpPr>
      <p:grpSpPr>
        <a:xfrm>
          <a:off x="0" y="0"/>
          <a:ext cx="0" cy="0"/>
          <a:chOff x="0" y="0"/>
          <a:chExt cx="0" cy="0"/>
        </a:xfrm>
      </p:grpSpPr>
      <p:sp>
        <p:nvSpPr>
          <p:cNvPr id="1592" name="Google Shape;1592;p1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593" name="Google Shape;1593;p1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594" name="Google Shape;1594;p1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595" name="Google Shape;1595;p1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6" name="Google Shape;1596;p15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597" name="Google Shape;1597;p150"/>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1598" name="Google Shape;1598;p150"/>
          <p:cNvSpPr txBox="1"/>
          <p:nvPr>
            <p:ph idx="2"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1599" name="Google Shape;1599;p150"/>
          <p:cNvPicPr preferRelativeResize="0"/>
          <p:nvPr/>
        </p:nvPicPr>
        <p:blipFill>
          <a:blip r:embed="rId4">
            <a:alphaModFix/>
          </a:blip>
          <a:stretch>
            <a:fillRect/>
          </a:stretch>
        </p:blipFill>
        <p:spPr>
          <a:xfrm>
            <a:off x="3419450" y="1298452"/>
            <a:ext cx="731700" cy="731684"/>
          </a:xfrm>
          <a:prstGeom prst="rect">
            <a:avLst/>
          </a:prstGeom>
          <a:noFill/>
          <a:ln>
            <a:noFill/>
          </a:ln>
        </p:spPr>
      </p:pic>
      <p:sp>
        <p:nvSpPr>
          <p:cNvPr id="1600" name="Google Shape;1600;p150"/>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01" name="Google Shape;1601;p150"/>
          <p:cNvPicPr preferRelativeResize="0"/>
          <p:nvPr/>
        </p:nvPicPr>
        <p:blipFill rotWithShape="1">
          <a:blip r:embed="rId5">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bg>
      <p:bgPr>
        <a:blipFill>
          <a:blip r:embed="rId2">
            <a:alphaModFix/>
          </a:blip>
          <a:stretch>
            <a:fillRect/>
          </a:stretch>
        </a:blipFill>
      </p:bgPr>
    </p:bg>
    <p:spTree>
      <p:nvGrpSpPr>
        <p:cNvPr id="1602" name="Shape 1602"/>
        <p:cNvGrpSpPr/>
        <p:nvPr/>
      </p:nvGrpSpPr>
      <p:grpSpPr>
        <a:xfrm>
          <a:off x="0" y="0"/>
          <a:ext cx="0" cy="0"/>
          <a:chOff x="0" y="0"/>
          <a:chExt cx="0" cy="0"/>
        </a:xfrm>
      </p:grpSpPr>
      <p:cxnSp>
        <p:nvCxnSpPr>
          <p:cNvPr id="1603" name="Google Shape;1603;p1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04" name="Google Shape;1604;p1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05" name="Google Shape;1605;p1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6" name="Google Shape;1606;p15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607" name="Google Shape;1607;p151"/>
          <p:cNvSpPr txBox="1"/>
          <p:nvPr>
            <p:ph idx="1"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08" name="Google Shape;1608;p151"/>
          <p:cNvSpPr txBox="1"/>
          <p:nvPr>
            <p:ph idx="2"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09" name="Google Shape;1609;p151"/>
          <p:cNvSpPr txBox="1"/>
          <p:nvPr>
            <p:ph idx="3"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10" name="Google Shape;1610;p151"/>
          <p:cNvSpPr txBox="1"/>
          <p:nvPr>
            <p:ph idx="4"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11" name="Google Shape;1611;p151"/>
          <p:cNvSpPr txBox="1"/>
          <p:nvPr>
            <p:ph idx="5"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12" name="Google Shape;1612;p151"/>
          <p:cNvSpPr txBox="1"/>
          <p:nvPr>
            <p:ph idx="6"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13" name="Google Shape;1613;p151"/>
          <p:cNvSpPr txBox="1"/>
          <p:nvPr>
            <p:ph idx="7"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14" name="Google Shape;1614;p151"/>
          <p:cNvSpPr txBox="1"/>
          <p:nvPr>
            <p:ph idx="8"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15" name="Google Shape;1615;p151"/>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16" name="Google Shape;1616;p151"/>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17" name="Google Shape;1617;p151"/>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18" name="Google Shape;1618;p151"/>
          <p:cNvSpPr txBox="1"/>
          <p:nvPr>
            <p:ph idx="1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19" name="Google Shape;1619;p15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bg>
      <p:bgPr>
        <a:blipFill>
          <a:blip r:embed="rId2">
            <a:alphaModFix/>
          </a:blip>
          <a:stretch>
            <a:fillRect/>
          </a:stretch>
        </a:blipFill>
      </p:bgPr>
    </p:bg>
    <p:spTree>
      <p:nvGrpSpPr>
        <p:cNvPr id="1620" name="Shape 1620"/>
        <p:cNvGrpSpPr/>
        <p:nvPr/>
      </p:nvGrpSpPr>
      <p:grpSpPr>
        <a:xfrm>
          <a:off x="0" y="0"/>
          <a:ext cx="0" cy="0"/>
          <a:chOff x="0" y="0"/>
          <a:chExt cx="0" cy="0"/>
        </a:xfrm>
      </p:grpSpPr>
      <p:cxnSp>
        <p:nvCxnSpPr>
          <p:cNvPr id="1621" name="Google Shape;1621;p1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22" name="Google Shape;1622;p1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23" name="Google Shape;1623;p1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24" name="Google Shape;1624;p15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25" name="Google Shape;1625;p152"/>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26" name="Google Shape;1626;p152"/>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1627" name="Google Shape;1627;p152"/>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1628" name="Google Shape;1628;p152"/>
          <p:cNvSpPr txBox="1"/>
          <p:nvPr>
            <p:ph idx="1"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29" name="Google Shape;1629;p152"/>
          <p:cNvSpPr txBox="1"/>
          <p:nvPr>
            <p:ph idx="2"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30" name="Google Shape;1630;p152"/>
          <p:cNvSpPr txBox="1"/>
          <p:nvPr>
            <p:ph idx="3"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31" name="Google Shape;1631;p152"/>
          <p:cNvSpPr txBox="1"/>
          <p:nvPr>
            <p:ph idx="4"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32" name="Google Shape;1632;p152"/>
          <p:cNvSpPr txBox="1"/>
          <p:nvPr>
            <p:ph idx="5"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33" name="Google Shape;1633;p152"/>
          <p:cNvSpPr txBox="1"/>
          <p:nvPr>
            <p:ph idx="6"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34" name="Google Shape;1634;p152"/>
          <p:cNvSpPr txBox="1"/>
          <p:nvPr>
            <p:ph idx="7"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35" name="Google Shape;1635;p152"/>
          <p:cNvSpPr txBox="1"/>
          <p:nvPr>
            <p:ph idx="8"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36" name="Google Shape;1636;p152"/>
          <p:cNvSpPr txBox="1"/>
          <p:nvPr>
            <p:ph idx="9"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37" name="Google Shape;1637;p15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38" name="Google Shape;1638;p152"/>
          <p:cNvSpPr txBox="1"/>
          <p:nvPr>
            <p:ph idx="1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39" name="Google Shape;1639;p152"/>
          <p:cNvSpPr txBox="1"/>
          <p:nvPr>
            <p:ph idx="1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40" name="Google Shape;1640;p152"/>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bg>
      <p:bgPr>
        <a:blipFill>
          <a:blip r:embed="rId2">
            <a:alphaModFix/>
          </a:blip>
          <a:stretch>
            <a:fillRect/>
          </a:stretch>
        </a:blipFill>
      </p:bgPr>
    </p:bg>
    <p:spTree>
      <p:nvGrpSpPr>
        <p:cNvPr id="1641" name="Shape 1641"/>
        <p:cNvGrpSpPr/>
        <p:nvPr/>
      </p:nvGrpSpPr>
      <p:grpSpPr>
        <a:xfrm>
          <a:off x="0" y="0"/>
          <a:ext cx="0" cy="0"/>
          <a:chOff x="0" y="0"/>
          <a:chExt cx="0" cy="0"/>
        </a:xfrm>
      </p:grpSpPr>
      <p:sp>
        <p:nvSpPr>
          <p:cNvPr id="1642" name="Google Shape;1642;p153"/>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1643" name="Google Shape;1643;p153"/>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1644" name="Google Shape;1644;p15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1645" name="Google Shape;1645;p1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46" name="Google Shape;1646;p1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47" name="Google Shape;1647;p1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8" name="Google Shape;1648;p15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649" name="Google Shape;1649;p153"/>
          <p:cNvSpPr txBox="1"/>
          <p:nvPr>
            <p:ph idx="3"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50" name="Google Shape;1650;p153"/>
          <p:cNvSpPr txBox="1"/>
          <p:nvPr>
            <p:ph idx="4"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51" name="Google Shape;1651;p153"/>
          <p:cNvSpPr txBox="1"/>
          <p:nvPr>
            <p:ph idx="5"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52" name="Google Shape;1652;p153"/>
          <p:cNvSpPr txBox="1"/>
          <p:nvPr>
            <p:ph idx="6"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53" name="Google Shape;1653;p153"/>
          <p:cNvSpPr txBox="1"/>
          <p:nvPr>
            <p:ph idx="7"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54" name="Google Shape;1654;p153"/>
          <p:cNvSpPr txBox="1"/>
          <p:nvPr>
            <p:ph idx="8"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55" name="Google Shape;1655;p153"/>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56" name="Google Shape;1656;p153"/>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bg>
      <p:bgPr>
        <a:blipFill>
          <a:blip r:embed="rId2">
            <a:alphaModFix/>
          </a:blip>
          <a:stretch>
            <a:fillRect/>
          </a:stretch>
        </a:blipFill>
      </p:bgPr>
    </p:bg>
    <p:spTree>
      <p:nvGrpSpPr>
        <p:cNvPr id="1657" name="Shape 1657"/>
        <p:cNvGrpSpPr/>
        <p:nvPr/>
      </p:nvGrpSpPr>
      <p:grpSpPr>
        <a:xfrm>
          <a:off x="0" y="0"/>
          <a:ext cx="0" cy="0"/>
          <a:chOff x="0" y="0"/>
          <a:chExt cx="0" cy="0"/>
        </a:xfrm>
      </p:grpSpPr>
      <p:cxnSp>
        <p:nvCxnSpPr>
          <p:cNvPr id="1658" name="Google Shape;1658;p1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59" name="Google Shape;1659;p1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60" name="Google Shape;1660;p1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61" name="Google Shape;1661;p15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62" name="Google Shape;1662;p154"/>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1663" name="Google Shape;1663;p154"/>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664" name="Google Shape;1664;p154"/>
          <p:cNvSpPr txBox="1"/>
          <p:nvPr>
            <p:ph idx="1"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65" name="Google Shape;1665;p154"/>
          <p:cNvSpPr txBox="1"/>
          <p:nvPr>
            <p:ph idx="2"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66" name="Google Shape;1666;p154"/>
          <p:cNvSpPr txBox="1"/>
          <p:nvPr>
            <p:ph idx="3"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67" name="Google Shape;1667;p154"/>
          <p:cNvSpPr txBox="1"/>
          <p:nvPr>
            <p:ph idx="4"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68" name="Google Shape;1668;p154"/>
          <p:cNvSpPr txBox="1"/>
          <p:nvPr>
            <p:ph idx="5"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69" name="Google Shape;1669;p154"/>
          <p:cNvSpPr txBox="1"/>
          <p:nvPr>
            <p:ph idx="6"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70" name="Google Shape;1670;p154"/>
          <p:cNvSpPr txBox="1"/>
          <p:nvPr>
            <p:ph idx="7"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71" name="Google Shape;1671;p154"/>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72" name="Google Shape;1672;p154"/>
          <p:cNvSpPr txBox="1"/>
          <p:nvPr>
            <p:ph idx="8"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73" name="Google Shape;1673;p154"/>
          <p:cNvSpPr txBox="1"/>
          <p:nvPr>
            <p:ph idx="9"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74" name="Google Shape;1674;p154"/>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graphic right 3">
  <p:cSld name="CUSTOM_1_1_5">
    <p:spTree>
      <p:nvGrpSpPr>
        <p:cNvPr id="149" name="Shape 149"/>
        <p:cNvGrpSpPr/>
        <p:nvPr/>
      </p:nvGrpSpPr>
      <p:grpSpPr>
        <a:xfrm>
          <a:off x="0" y="0"/>
          <a:ext cx="0" cy="0"/>
          <a:chOff x="0" y="0"/>
          <a:chExt cx="0" cy="0"/>
        </a:xfrm>
      </p:grpSpPr>
      <p:sp>
        <p:nvSpPr>
          <p:cNvPr id="150" name="Google Shape;150;p1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16"/>
          <p:cNvSpPr txBox="1"/>
          <p:nvPr>
            <p:ph idx="1" type="body"/>
          </p:nvPr>
        </p:nvSpPr>
        <p:spPr>
          <a:xfrm>
            <a:off x="1102267" y="2167900"/>
            <a:ext cx="47799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2" name="Google Shape;152;p16"/>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3" name="Google Shape;153;p16"/>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olumn">
  <p:cSld name="CUSTOM_4_3_1">
    <p:bg>
      <p:bgPr>
        <a:blipFill>
          <a:blip r:embed="rId2">
            <a:alphaModFix/>
          </a:blip>
          <a:stretch>
            <a:fillRect/>
          </a:stretch>
        </a:blipFill>
      </p:bgPr>
    </p:bg>
    <p:spTree>
      <p:nvGrpSpPr>
        <p:cNvPr id="1675" name="Shape 1675"/>
        <p:cNvGrpSpPr/>
        <p:nvPr/>
      </p:nvGrpSpPr>
      <p:grpSpPr>
        <a:xfrm>
          <a:off x="0" y="0"/>
          <a:ext cx="0" cy="0"/>
          <a:chOff x="0" y="0"/>
          <a:chExt cx="0" cy="0"/>
        </a:xfrm>
      </p:grpSpPr>
      <p:cxnSp>
        <p:nvCxnSpPr>
          <p:cNvPr id="1676" name="Google Shape;1676;p1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77" name="Google Shape;1677;p1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78" name="Google Shape;1678;p1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79" name="Google Shape;1679;p15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80" name="Google Shape;1680;p155"/>
          <p:cNvCxnSpPr/>
          <p:nvPr/>
        </p:nvCxnSpPr>
        <p:spPr>
          <a:xfrm>
            <a:off x="609600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1681" name="Google Shape;1681;p155"/>
          <p:cNvSpPr txBox="1"/>
          <p:nvPr>
            <p:ph idx="1" type="subTitle"/>
          </p:nvPr>
        </p:nvSpPr>
        <p:spPr>
          <a:xfrm>
            <a:off x="267845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82" name="Google Shape;1682;p155"/>
          <p:cNvSpPr txBox="1"/>
          <p:nvPr>
            <p:ph idx="2" type="subTitle"/>
          </p:nvPr>
        </p:nvSpPr>
        <p:spPr>
          <a:xfrm>
            <a:off x="267855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83" name="Google Shape;1683;p155"/>
          <p:cNvSpPr txBox="1"/>
          <p:nvPr>
            <p:ph idx="3" type="subTitle"/>
          </p:nvPr>
        </p:nvSpPr>
        <p:spPr>
          <a:xfrm>
            <a:off x="625815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84" name="Google Shape;1684;p155"/>
          <p:cNvSpPr txBox="1"/>
          <p:nvPr>
            <p:ph idx="4" type="subTitle"/>
          </p:nvPr>
        </p:nvSpPr>
        <p:spPr>
          <a:xfrm>
            <a:off x="625825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1685" name="Google Shape;1685;p155"/>
          <p:cNvSpPr txBox="1"/>
          <p:nvPr>
            <p:ph idx="5"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86" name="Google Shape;1686;p155"/>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687" name="Google Shape;1687;p155"/>
          <p:cNvSpPr txBox="1"/>
          <p:nvPr>
            <p:ph idx="6"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688" name="Google Shape;1688;p155"/>
          <p:cNvSpPr txBox="1"/>
          <p:nvPr>
            <p:ph idx="7"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689" name="Google Shape;1689;p155"/>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single speaker">
  <p:cSld name="CUSTOM_4_3_1_1">
    <p:bg>
      <p:bgPr>
        <a:blipFill>
          <a:blip r:embed="rId2">
            <a:alphaModFix/>
          </a:blip>
          <a:stretch>
            <a:fillRect/>
          </a:stretch>
        </a:blipFill>
      </p:bgPr>
    </p:bg>
    <p:spTree>
      <p:nvGrpSpPr>
        <p:cNvPr id="1690" name="Shape 1690"/>
        <p:cNvGrpSpPr/>
        <p:nvPr/>
      </p:nvGrpSpPr>
      <p:grpSpPr>
        <a:xfrm>
          <a:off x="0" y="0"/>
          <a:ext cx="0" cy="0"/>
          <a:chOff x="0" y="0"/>
          <a:chExt cx="0" cy="0"/>
        </a:xfrm>
      </p:grpSpPr>
      <p:cxnSp>
        <p:nvCxnSpPr>
          <p:cNvPr id="1691" name="Google Shape;1691;p1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692" name="Google Shape;1692;p1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693" name="Google Shape;1693;p1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94" name="Google Shape;1694;p15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1695" name="Google Shape;1695;p156"/>
          <p:cNvCxnSpPr/>
          <p:nvPr/>
        </p:nvCxnSpPr>
        <p:spPr>
          <a:xfrm>
            <a:off x="4724400" y="2274075"/>
            <a:ext cx="0" cy="2075100"/>
          </a:xfrm>
          <a:prstGeom prst="straightConnector1">
            <a:avLst/>
          </a:prstGeom>
          <a:noFill/>
          <a:ln cap="flat" cmpd="sng" w="9525">
            <a:solidFill>
              <a:schemeClr val="dk2"/>
            </a:solidFill>
            <a:prstDash val="dot"/>
            <a:round/>
            <a:headEnd len="med" w="med" type="none"/>
            <a:tailEnd len="med" w="med" type="none"/>
          </a:ln>
        </p:spPr>
      </p:cxnSp>
      <p:sp>
        <p:nvSpPr>
          <p:cNvPr id="1696" name="Google Shape;1696;p156"/>
          <p:cNvSpPr txBox="1"/>
          <p:nvPr>
            <p:ph idx="1" type="subTitle"/>
          </p:nvPr>
        </p:nvSpPr>
        <p:spPr>
          <a:xfrm>
            <a:off x="5419950" y="2274075"/>
            <a:ext cx="32553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400">
                <a:solidFill>
                  <a:schemeClr val="accent1"/>
                </a:solidFill>
                <a:latin typeface="Red Hat Display Medium"/>
                <a:ea typeface="Red Hat Display Medium"/>
                <a:cs typeface="Red Hat Display Medium"/>
                <a:sym typeface="Red Hat Display Medium"/>
              </a:defRPr>
            </a:lvl9pPr>
          </a:lstStyle>
          <a:p/>
        </p:txBody>
      </p:sp>
      <p:sp>
        <p:nvSpPr>
          <p:cNvPr id="1697" name="Google Shape;1697;p156"/>
          <p:cNvSpPr txBox="1"/>
          <p:nvPr>
            <p:ph idx="2" type="subTitle"/>
          </p:nvPr>
        </p:nvSpPr>
        <p:spPr>
          <a:xfrm>
            <a:off x="5420050" y="2763300"/>
            <a:ext cx="32553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1698" name="Google Shape;1698;p156"/>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699" name="Google Shape;1699;p156"/>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00" name="Google Shape;1700;p156"/>
          <p:cNvSpPr txBox="1"/>
          <p:nvPr>
            <p:ph idx="4"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01" name="Google Shape;1701;p156"/>
          <p:cNvSpPr txBox="1"/>
          <p:nvPr>
            <p:ph idx="5"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02" name="Google Shape;1702;p156"/>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bg>
      <p:bgPr>
        <a:blipFill>
          <a:blip r:embed="rId2">
            <a:alphaModFix/>
          </a:blip>
          <a:stretch>
            <a:fillRect/>
          </a:stretch>
        </a:blipFill>
      </p:bgPr>
    </p:bg>
    <p:spTree>
      <p:nvGrpSpPr>
        <p:cNvPr id="1703" name="Shape 1703"/>
        <p:cNvGrpSpPr/>
        <p:nvPr/>
      </p:nvGrpSpPr>
      <p:grpSpPr>
        <a:xfrm>
          <a:off x="0" y="0"/>
          <a:ext cx="0" cy="0"/>
          <a:chOff x="0" y="0"/>
          <a:chExt cx="0" cy="0"/>
        </a:xfrm>
      </p:grpSpPr>
      <p:cxnSp>
        <p:nvCxnSpPr>
          <p:cNvPr id="1704" name="Google Shape;1704;p1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05" name="Google Shape;1705;p1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06" name="Google Shape;1706;p1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7" name="Google Shape;1707;p15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708" name="Google Shape;1708;p157"/>
          <p:cNvSpPr txBox="1"/>
          <p:nvPr>
            <p:ph idx="1"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
        <p:nvSpPr>
          <p:cNvPr id="1709" name="Google Shape;1709;p157"/>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10" name="Google Shape;1710;p157"/>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11" name="Google Shape;1711;p157"/>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12" name="Google Shape;1712;p157"/>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13" name="Google Shape;1713;p157"/>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bg>
      <p:bgPr>
        <a:blipFill>
          <a:blip r:embed="rId2">
            <a:alphaModFix/>
          </a:blip>
          <a:stretch>
            <a:fillRect/>
          </a:stretch>
        </a:blipFill>
      </p:bgPr>
    </p:bg>
    <p:spTree>
      <p:nvGrpSpPr>
        <p:cNvPr id="1714" name="Shape 1714"/>
        <p:cNvGrpSpPr/>
        <p:nvPr/>
      </p:nvGrpSpPr>
      <p:grpSpPr>
        <a:xfrm>
          <a:off x="0" y="0"/>
          <a:ext cx="0" cy="0"/>
          <a:chOff x="0" y="0"/>
          <a:chExt cx="0" cy="0"/>
        </a:xfrm>
      </p:grpSpPr>
      <p:cxnSp>
        <p:nvCxnSpPr>
          <p:cNvPr id="1715" name="Google Shape;1715;p1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16" name="Google Shape;1716;p1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17" name="Google Shape;1717;p1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18" name="Google Shape;1718;p1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719" name="Google Shape;1719;p158"/>
          <p:cNvSpPr txBox="1"/>
          <p:nvPr>
            <p:ph idx="1" type="subTitle"/>
          </p:nvPr>
        </p:nvSpPr>
        <p:spPr>
          <a:xfrm>
            <a:off x="2087850" y="2416425"/>
            <a:ext cx="8044800" cy="13041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
        <p:nvSpPr>
          <p:cNvPr id="1720" name="Google Shape;1720;p158"/>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1721" name="Google Shape;1721;p158"/>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1722" name="Google Shape;1722;p158"/>
          <p:cNvSpPr txBox="1"/>
          <p:nvPr>
            <p:ph idx="3"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1723" name="Google Shape;1723;p158"/>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24" name="Google Shape;1724;p158"/>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bg>
      <p:bgPr>
        <a:blipFill>
          <a:blip r:embed="rId2">
            <a:alphaModFix/>
          </a:blip>
          <a:stretch>
            <a:fillRect/>
          </a:stretch>
        </a:blipFill>
      </p:bgPr>
    </p:bg>
    <p:spTree>
      <p:nvGrpSpPr>
        <p:cNvPr id="1725" name="Shape 1725"/>
        <p:cNvGrpSpPr/>
        <p:nvPr/>
      </p:nvGrpSpPr>
      <p:grpSpPr>
        <a:xfrm>
          <a:off x="0" y="0"/>
          <a:ext cx="0" cy="0"/>
          <a:chOff x="0" y="0"/>
          <a:chExt cx="0" cy="0"/>
        </a:xfrm>
      </p:grpSpPr>
      <p:sp>
        <p:nvSpPr>
          <p:cNvPr id="1726" name="Google Shape;1726;p159"/>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800">
                <a:solidFill>
                  <a:schemeClr val="accent1"/>
                </a:solidFill>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1727" name="Google Shape;1727;p15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1728" name="Google Shape;1728;p1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729" name="Google Shape;1729;p1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1730" name="Google Shape;1730;p1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1" name="Google Shape;1731;p15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732" name="Google Shape;1732;p159"/>
          <p:cNvSpPr txBox="1"/>
          <p:nvPr>
            <p:ph idx="2"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33" name="Google Shape;1733;p159"/>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blipFill>
          <a:blip r:embed="rId2">
            <a:alphaModFix/>
          </a:blip>
          <a:stretch>
            <a:fillRect/>
          </a:stretch>
        </a:blipFill>
      </p:bgPr>
    </p:bg>
    <p:spTree>
      <p:nvGrpSpPr>
        <p:cNvPr id="1734" name="Shape 1734"/>
        <p:cNvGrpSpPr/>
        <p:nvPr/>
      </p:nvGrpSpPr>
      <p:grpSpPr>
        <a:xfrm>
          <a:off x="0" y="0"/>
          <a:ext cx="0" cy="0"/>
          <a:chOff x="0" y="0"/>
          <a:chExt cx="0" cy="0"/>
        </a:xfrm>
      </p:grpSpPr>
      <p:cxnSp>
        <p:nvCxnSpPr>
          <p:cNvPr id="1735" name="Google Shape;1735;p16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36" name="Google Shape;1736;p16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37" name="Google Shape;1737;p16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38" name="Google Shape;1738;p1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9" name="Google Shape;1739;p16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740" name="Google Shape;1740;p160"/>
          <p:cNvSpPr txBox="1"/>
          <p:nvPr>
            <p:ph idx="2" type="body"/>
          </p:nvPr>
        </p:nvSpPr>
        <p:spPr>
          <a:xfrm>
            <a:off x="86699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41" name="Google Shape;1741;p160"/>
          <p:cNvSpPr txBox="1"/>
          <p:nvPr>
            <p:ph idx="3" type="body"/>
          </p:nvPr>
        </p:nvSpPr>
        <p:spPr>
          <a:xfrm>
            <a:off x="5708700" y="1849475"/>
            <a:ext cx="2131800" cy="3000000"/>
          </a:xfrm>
          <a:prstGeom prst="rect">
            <a:avLst/>
          </a:prstGeom>
        </p:spPr>
        <p:txBody>
          <a:bodyPr anchorCtr="0" anchor="t" bIns="0" lIns="0" spcFirstLastPara="1" rIns="0" wrap="square" tIns="0">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42" name="Google Shape;1742;p160"/>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
        <p:nvSpPr>
          <p:cNvPr id="1743" name="Google Shape;1743;p160"/>
          <p:cNvSpPr txBox="1"/>
          <p:nvPr>
            <p:ph idx="4"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44" name="Google Shape;1744;p160"/>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blipFill>
          <a:blip r:embed="rId2">
            <a:alphaModFix/>
          </a:blip>
          <a:stretch>
            <a:fillRect/>
          </a:stretch>
        </a:blipFill>
      </p:bgPr>
    </p:bg>
    <p:spTree>
      <p:nvGrpSpPr>
        <p:cNvPr id="1745" name="Shape 1745"/>
        <p:cNvGrpSpPr/>
        <p:nvPr/>
      </p:nvGrpSpPr>
      <p:grpSpPr>
        <a:xfrm>
          <a:off x="0" y="0"/>
          <a:ext cx="0" cy="0"/>
          <a:chOff x="0" y="0"/>
          <a:chExt cx="0" cy="0"/>
        </a:xfrm>
      </p:grpSpPr>
      <p:cxnSp>
        <p:nvCxnSpPr>
          <p:cNvPr id="1746" name="Google Shape;1746;p16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747" name="Google Shape;1747;p1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1748" name="Google Shape;1748;p161"/>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749" name="Google Shape;1749;p1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50" name="Google Shape;1750;p16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751" name="Google Shape;1751;p161"/>
          <p:cNvSpPr txBox="1"/>
          <p:nvPr>
            <p:ph idx="2" type="body"/>
          </p:nvPr>
        </p:nvSpPr>
        <p:spPr>
          <a:xfrm>
            <a:off x="900275" y="3109300"/>
            <a:ext cx="5043900" cy="3000000"/>
          </a:xfrm>
          <a:prstGeom prst="rect">
            <a:avLst/>
          </a:prstGeom>
        </p:spPr>
        <p:txBody>
          <a:bodyPr anchorCtr="0" anchor="t" bIns="91425" lIns="914400" spcFirstLastPara="1" rIns="91425" wrap="square" tIns="91425">
            <a:noAutofit/>
          </a:bodyPr>
          <a:lstStyle>
            <a:lvl1pPr indent="-342900" lvl="0" marL="457200" rtl="0">
              <a:lnSpc>
                <a:spcPct val="115000"/>
              </a:lnSpc>
              <a:spcBef>
                <a:spcPts val="0"/>
              </a:spcBef>
              <a:spcAft>
                <a:spcPts val="0"/>
              </a:spcAft>
              <a:buSzPts val="1800"/>
              <a:buChar char="▸"/>
              <a:defRPr/>
            </a:lvl1pPr>
            <a:lvl2pPr indent="-342900" lvl="1" marL="914400" rtl="0">
              <a:lnSpc>
                <a:spcPct val="115000"/>
              </a:lnSpc>
              <a:spcBef>
                <a:spcPts val="2000"/>
              </a:spcBef>
              <a:spcAft>
                <a:spcPts val="0"/>
              </a:spcAft>
              <a:buSzPts val="1800"/>
              <a:buChar char="･"/>
              <a:defRPr/>
            </a:lvl2pPr>
            <a:lvl3pPr indent="-342900" lvl="2" marL="1371600" rtl="0">
              <a:lnSpc>
                <a:spcPct val="115000"/>
              </a:lnSpc>
              <a:spcBef>
                <a:spcPts val="2000"/>
              </a:spcBef>
              <a:spcAft>
                <a:spcPts val="0"/>
              </a:spcAft>
              <a:buSzPts val="1800"/>
              <a:buChar char="･"/>
              <a:defRPr/>
            </a:lvl3pPr>
            <a:lvl4pPr indent="-342900" lvl="3" marL="1828800" rtl="0">
              <a:lnSpc>
                <a:spcPct val="115000"/>
              </a:lnSpc>
              <a:spcBef>
                <a:spcPts val="2000"/>
              </a:spcBef>
              <a:spcAft>
                <a:spcPts val="0"/>
              </a:spcAft>
              <a:buSzPts val="1800"/>
              <a:buChar char="･"/>
              <a:defRPr/>
            </a:lvl4pPr>
            <a:lvl5pPr indent="-342900" lvl="4" marL="2286000" rtl="0">
              <a:lnSpc>
                <a:spcPct val="115000"/>
              </a:lnSpc>
              <a:spcBef>
                <a:spcPts val="2000"/>
              </a:spcBef>
              <a:spcAft>
                <a:spcPts val="0"/>
              </a:spcAft>
              <a:buSzPts val="1800"/>
              <a:buChar char="･"/>
              <a:defRPr/>
            </a:lvl5pPr>
            <a:lvl6pPr indent="-342900" lvl="5" marL="2743200" rtl="0">
              <a:lnSpc>
                <a:spcPct val="115000"/>
              </a:lnSpc>
              <a:spcBef>
                <a:spcPts val="2000"/>
              </a:spcBef>
              <a:spcAft>
                <a:spcPts val="0"/>
              </a:spcAft>
              <a:buSzPts val="1800"/>
              <a:buChar char="･"/>
              <a:defRPr/>
            </a:lvl6pPr>
            <a:lvl7pPr indent="-342900" lvl="6" marL="3200400" rtl="0">
              <a:lnSpc>
                <a:spcPct val="115000"/>
              </a:lnSpc>
              <a:spcBef>
                <a:spcPts val="2000"/>
              </a:spcBef>
              <a:spcAft>
                <a:spcPts val="0"/>
              </a:spcAft>
              <a:buSzPts val="1800"/>
              <a:buChar char="･"/>
              <a:defRPr/>
            </a:lvl7pPr>
            <a:lvl8pPr indent="-342900" lvl="7" marL="3657600" rtl="0">
              <a:lnSpc>
                <a:spcPct val="115000"/>
              </a:lnSpc>
              <a:spcBef>
                <a:spcPts val="2000"/>
              </a:spcBef>
              <a:spcAft>
                <a:spcPts val="0"/>
              </a:spcAft>
              <a:buSzPts val="1800"/>
              <a:buChar char="･"/>
              <a:defRPr/>
            </a:lvl8pPr>
            <a:lvl9pPr indent="-342900" lvl="8" marL="4114800" rtl="0">
              <a:lnSpc>
                <a:spcPct val="115000"/>
              </a:lnSpc>
              <a:spcBef>
                <a:spcPts val="2000"/>
              </a:spcBef>
              <a:spcAft>
                <a:spcPts val="2000"/>
              </a:spcAft>
              <a:buSzPts val="1800"/>
              <a:buChar char="･"/>
              <a:defRPr/>
            </a:lvl9pPr>
          </a:lstStyle>
          <a:p/>
        </p:txBody>
      </p:sp>
      <p:sp>
        <p:nvSpPr>
          <p:cNvPr id="1752" name="Google Shape;1752;p161"/>
          <p:cNvSpPr txBox="1"/>
          <p:nvPr>
            <p:ph type="title"/>
          </p:nvPr>
        </p:nvSpPr>
        <p:spPr>
          <a:xfrm>
            <a:off x="900275" y="1190987"/>
            <a:ext cx="3885900" cy="14613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
        <p:nvSpPr>
          <p:cNvPr id="1753" name="Google Shape;1753;p161"/>
          <p:cNvSpPr txBox="1"/>
          <p:nvPr>
            <p:ph idx="3" type="subTitle"/>
          </p:nvPr>
        </p:nvSpPr>
        <p:spPr>
          <a:xfrm>
            <a:off x="22566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1754" name="Google Shape;1754;p161"/>
          <p:cNvPicPr preferRelativeResize="0"/>
          <p:nvPr/>
        </p:nvPicPr>
        <p:blipFill rotWithShape="1">
          <a:blip r:embed="rId4">
            <a:alphaModFix/>
          </a:blip>
          <a:srcRect b="0" l="0" r="0" t="0"/>
          <a:stretch/>
        </p:blipFill>
        <p:spPr>
          <a:xfrm>
            <a:off x="859511" y="6178911"/>
            <a:ext cx="821024" cy="517660"/>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ericas Lockup (Red)">
  <p:cSld name="TITLE_5">
    <p:bg>
      <p:bgPr>
        <a:blipFill>
          <a:blip r:embed="rId2">
            <a:alphaModFix/>
          </a:blip>
          <a:stretch>
            <a:fillRect/>
          </a:stretch>
        </a:blipFill>
      </p:bgPr>
    </p:bg>
    <p:spTree>
      <p:nvGrpSpPr>
        <p:cNvPr id="1755" name="Shape 1755"/>
        <p:cNvGrpSpPr/>
        <p:nvPr/>
      </p:nvGrpSpPr>
      <p:grpSpPr>
        <a:xfrm>
          <a:off x="0" y="0"/>
          <a:ext cx="0" cy="0"/>
          <a:chOff x="0" y="0"/>
          <a:chExt cx="0" cy="0"/>
        </a:xfrm>
      </p:grpSpPr>
      <p:pic>
        <p:nvPicPr>
          <p:cNvPr id="1756" name="Google Shape;1756;p162"/>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mericas Lockup (Red) 1">
  <p:cSld name="TITLE_5_1">
    <p:bg>
      <p:bgPr>
        <a:blipFill>
          <a:blip r:embed="rId2">
            <a:alphaModFix/>
          </a:blip>
          <a:stretch>
            <a:fillRect/>
          </a:stretch>
        </a:blipFill>
      </p:bgPr>
    </p:bg>
    <p:spTree>
      <p:nvGrpSpPr>
        <p:cNvPr id="1757" name="Shape 1757"/>
        <p:cNvGrpSpPr/>
        <p:nvPr/>
      </p:nvGrpSpPr>
      <p:grpSpPr>
        <a:xfrm>
          <a:off x="0" y="0"/>
          <a:ext cx="0" cy="0"/>
          <a:chOff x="0" y="0"/>
          <a:chExt cx="0" cy="0"/>
        </a:xfrm>
      </p:grpSpPr>
      <p:pic>
        <p:nvPicPr>
          <p:cNvPr id="1758" name="Google Shape;1758;p163"/>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EA Lockup (Red)">
  <p:cSld name="TITLE_4_2">
    <p:bg>
      <p:bgPr>
        <a:blipFill>
          <a:blip r:embed="rId2">
            <a:alphaModFix/>
          </a:blip>
          <a:stretch>
            <a:fillRect/>
          </a:stretch>
        </a:blipFill>
      </p:bgPr>
    </p:bg>
    <p:spTree>
      <p:nvGrpSpPr>
        <p:cNvPr id="1759" name="Shape 1759"/>
        <p:cNvGrpSpPr/>
        <p:nvPr/>
      </p:nvGrpSpPr>
      <p:grpSpPr>
        <a:xfrm>
          <a:off x="0" y="0"/>
          <a:ext cx="0" cy="0"/>
          <a:chOff x="0" y="0"/>
          <a:chExt cx="0" cy="0"/>
        </a:xfrm>
      </p:grpSpPr>
      <p:pic>
        <p:nvPicPr>
          <p:cNvPr id="1760" name="Google Shape;1760;p164"/>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154" name="Shape 154"/>
        <p:cNvGrpSpPr/>
        <p:nvPr/>
      </p:nvGrpSpPr>
      <p:grpSpPr>
        <a:xfrm>
          <a:off x="0" y="0"/>
          <a:ext cx="0" cy="0"/>
          <a:chOff x="0" y="0"/>
          <a:chExt cx="0" cy="0"/>
        </a:xfrm>
      </p:grpSpPr>
      <p:sp>
        <p:nvSpPr>
          <p:cNvPr id="155" name="Google Shape;155;p1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17"/>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157" name="Google Shape;157;p17"/>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None/>
              <a:defRPr b="1"/>
            </a:lvl1pPr>
            <a:lvl2pPr lvl="1" rtl="0">
              <a:spcBef>
                <a:spcPts val="0"/>
              </a:spcBef>
              <a:spcAft>
                <a:spcPts val="0"/>
              </a:spcAft>
              <a:buClr>
                <a:schemeClr val="dk1"/>
              </a:buClr>
              <a:buSzPts val="3400"/>
              <a:buNone/>
              <a:defRPr b="1">
                <a:solidFill>
                  <a:schemeClr val="dk1"/>
                </a:solidFill>
              </a:defRPr>
            </a:lvl2pPr>
            <a:lvl3pPr lvl="2" rtl="0">
              <a:spcBef>
                <a:spcPts val="0"/>
              </a:spcBef>
              <a:spcAft>
                <a:spcPts val="0"/>
              </a:spcAft>
              <a:buClr>
                <a:schemeClr val="dk1"/>
              </a:buClr>
              <a:buSzPts val="3400"/>
              <a:buNone/>
              <a:defRPr b="1">
                <a:solidFill>
                  <a:schemeClr val="dk1"/>
                </a:solidFill>
              </a:defRPr>
            </a:lvl3pPr>
            <a:lvl4pPr lvl="3" rtl="0">
              <a:spcBef>
                <a:spcPts val="0"/>
              </a:spcBef>
              <a:spcAft>
                <a:spcPts val="0"/>
              </a:spcAft>
              <a:buClr>
                <a:schemeClr val="dk1"/>
              </a:buClr>
              <a:buSzPts val="3400"/>
              <a:buNone/>
              <a:defRPr b="1">
                <a:solidFill>
                  <a:schemeClr val="dk1"/>
                </a:solidFill>
              </a:defRPr>
            </a:lvl4pPr>
            <a:lvl5pPr lvl="4" rtl="0">
              <a:spcBef>
                <a:spcPts val="0"/>
              </a:spcBef>
              <a:spcAft>
                <a:spcPts val="0"/>
              </a:spcAft>
              <a:buClr>
                <a:schemeClr val="dk1"/>
              </a:buClr>
              <a:buSzPts val="3400"/>
              <a:buNone/>
              <a:defRPr b="1">
                <a:solidFill>
                  <a:schemeClr val="dk1"/>
                </a:solidFill>
              </a:defRPr>
            </a:lvl5pPr>
            <a:lvl6pPr lvl="5" rtl="0">
              <a:spcBef>
                <a:spcPts val="0"/>
              </a:spcBef>
              <a:spcAft>
                <a:spcPts val="0"/>
              </a:spcAft>
              <a:buClr>
                <a:schemeClr val="dk1"/>
              </a:buClr>
              <a:buSzPts val="3400"/>
              <a:buNone/>
              <a:defRPr b="1">
                <a:solidFill>
                  <a:schemeClr val="dk1"/>
                </a:solidFill>
              </a:defRPr>
            </a:lvl6pPr>
            <a:lvl7pPr lvl="6" rtl="0">
              <a:spcBef>
                <a:spcPts val="0"/>
              </a:spcBef>
              <a:spcAft>
                <a:spcPts val="0"/>
              </a:spcAft>
              <a:buClr>
                <a:schemeClr val="dk1"/>
              </a:buClr>
              <a:buSzPts val="3400"/>
              <a:buNone/>
              <a:defRPr b="1">
                <a:solidFill>
                  <a:schemeClr val="dk1"/>
                </a:solidFill>
              </a:defRPr>
            </a:lvl7pPr>
            <a:lvl8pPr lvl="7" rtl="0">
              <a:spcBef>
                <a:spcPts val="0"/>
              </a:spcBef>
              <a:spcAft>
                <a:spcPts val="0"/>
              </a:spcAft>
              <a:buClr>
                <a:schemeClr val="dk1"/>
              </a:buClr>
              <a:buSzPts val="3400"/>
              <a:buNone/>
              <a:defRPr b="1">
                <a:solidFill>
                  <a:schemeClr val="dk1"/>
                </a:solidFill>
              </a:defRPr>
            </a:lvl8pPr>
            <a:lvl9pPr lvl="8" rtl="0">
              <a:spcBef>
                <a:spcPts val="0"/>
              </a:spcBef>
              <a:spcAft>
                <a:spcPts val="0"/>
              </a:spcAft>
              <a:buClr>
                <a:schemeClr val="dk1"/>
              </a:buClr>
              <a:buSzPts val="3400"/>
              <a:buNone/>
              <a:defRPr b="1">
                <a:solidFill>
                  <a:schemeClr val="dk1"/>
                </a:solidFill>
              </a:defRPr>
            </a:lvl9pPr>
          </a:lstStyle>
          <a:p/>
        </p:txBody>
      </p:sp>
      <p:sp>
        <p:nvSpPr>
          <p:cNvPr id="158" name="Google Shape;158;p17"/>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vl1pPr>
            <a:lvl2pPr lvl="1" rtl="0">
              <a:lnSpc>
                <a:spcPct val="100000"/>
              </a:lnSpc>
              <a:spcBef>
                <a:spcPts val="2100"/>
              </a:spcBef>
              <a:spcAft>
                <a:spcPts val="0"/>
              </a:spcAft>
              <a:buNone/>
              <a:defRPr/>
            </a:lvl2pPr>
            <a:lvl3pPr lvl="2" rtl="0">
              <a:lnSpc>
                <a:spcPct val="100000"/>
              </a:lnSpc>
              <a:spcBef>
                <a:spcPts val="2100"/>
              </a:spcBef>
              <a:spcAft>
                <a:spcPts val="0"/>
              </a:spcAft>
              <a:buNone/>
              <a:defRPr/>
            </a:lvl3pPr>
            <a:lvl4pPr lvl="3" rtl="0">
              <a:lnSpc>
                <a:spcPct val="100000"/>
              </a:lnSpc>
              <a:spcBef>
                <a:spcPts val="2100"/>
              </a:spcBef>
              <a:spcAft>
                <a:spcPts val="0"/>
              </a:spcAft>
              <a:buNone/>
              <a:defRPr/>
            </a:lvl4pPr>
            <a:lvl5pPr lvl="4" rtl="0">
              <a:lnSpc>
                <a:spcPct val="100000"/>
              </a:lnSpc>
              <a:spcBef>
                <a:spcPts val="2100"/>
              </a:spcBef>
              <a:spcAft>
                <a:spcPts val="0"/>
              </a:spcAft>
              <a:buNone/>
              <a:defRPr/>
            </a:lvl5pPr>
            <a:lvl6pPr lvl="5" rtl="0">
              <a:lnSpc>
                <a:spcPct val="100000"/>
              </a:lnSpc>
              <a:spcBef>
                <a:spcPts val="2100"/>
              </a:spcBef>
              <a:spcAft>
                <a:spcPts val="0"/>
              </a:spcAft>
              <a:buNone/>
              <a:defRPr/>
            </a:lvl6pPr>
            <a:lvl7pPr lvl="6" rtl="0">
              <a:lnSpc>
                <a:spcPct val="100000"/>
              </a:lnSpc>
              <a:spcBef>
                <a:spcPts val="2100"/>
              </a:spcBef>
              <a:spcAft>
                <a:spcPts val="0"/>
              </a:spcAft>
              <a:buNone/>
              <a:defRPr/>
            </a:lvl7pPr>
            <a:lvl8pPr lvl="7" rtl="0">
              <a:lnSpc>
                <a:spcPct val="100000"/>
              </a:lnSpc>
              <a:spcBef>
                <a:spcPts val="2100"/>
              </a:spcBef>
              <a:spcAft>
                <a:spcPts val="0"/>
              </a:spcAft>
              <a:buNone/>
              <a:defRPr/>
            </a:lvl8pPr>
            <a:lvl9pPr lvl="8" rtl="0">
              <a:lnSpc>
                <a:spcPct val="100000"/>
              </a:lnSpc>
              <a:spcBef>
                <a:spcPts val="2100"/>
              </a:spcBef>
              <a:spcAft>
                <a:spcPts val="2100"/>
              </a:spcAft>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AC Lockup (Red)">
  <p:cSld name="TITLE_4_1_1">
    <p:bg>
      <p:bgPr>
        <a:blipFill>
          <a:blip r:embed="rId2">
            <a:alphaModFix/>
          </a:blip>
          <a:stretch>
            <a:fillRect/>
          </a:stretch>
        </a:blipFill>
      </p:bgPr>
    </p:bg>
    <p:spTree>
      <p:nvGrpSpPr>
        <p:cNvPr id="1761" name="Shape 1761"/>
        <p:cNvGrpSpPr/>
        <p:nvPr/>
      </p:nvGrpSpPr>
      <p:grpSpPr>
        <a:xfrm>
          <a:off x="0" y="0"/>
          <a:ext cx="0" cy="0"/>
          <a:chOff x="0" y="0"/>
          <a:chExt cx="0" cy="0"/>
        </a:xfrm>
      </p:grpSpPr>
      <p:pic>
        <p:nvPicPr>
          <p:cNvPr id="1762" name="Google Shape;1762;p165"/>
          <p:cNvPicPr preferRelativeResize="0"/>
          <p:nvPr/>
        </p:nvPicPr>
        <p:blipFill rotWithShape="1">
          <a:blip r:embed="rId3">
            <a:alphaModFix/>
          </a:blip>
          <a:srcRect b="0" l="0" r="0" t="9"/>
          <a:stretch/>
        </p:blipFill>
        <p:spPr>
          <a:xfrm>
            <a:off x="3226975" y="1220025"/>
            <a:ext cx="5738046" cy="4417949"/>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3" name="Shape 1763"/>
        <p:cNvGrpSpPr/>
        <p:nvPr/>
      </p:nvGrpSpPr>
      <p:grpSpPr>
        <a:xfrm>
          <a:off x="0" y="0"/>
          <a:ext cx="0" cy="0"/>
          <a:chOff x="0" y="0"/>
          <a:chExt cx="0" cy="0"/>
        </a:xfrm>
      </p:grpSpPr>
      <p:sp>
        <p:nvSpPr>
          <p:cNvPr id="1764" name="Google Shape;1764;p166"/>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5" name="Google Shape;1765;p16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1769" name="Shape 1769"/>
        <p:cNvGrpSpPr/>
        <p:nvPr/>
      </p:nvGrpSpPr>
      <p:grpSpPr>
        <a:xfrm>
          <a:off x="0" y="0"/>
          <a:ext cx="0" cy="0"/>
          <a:chOff x="0" y="0"/>
          <a:chExt cx="0" cy="0"/>
        </a:xfrm>
      </p:grpSpPr>
      <p:sp>
        <p:nvSpPr>
          <p:cNvPr id="1770" name="Google Shape;1770;p16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71" name="Google Shape;1771;p16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772" name="Google Shape;1772;p168"/>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1773" name="Google Shape;1773;p16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1774" name="Google Shape;1774;p16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1775" name="Google Shape;1775;p16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776" name="Google Shape;1776;p16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77" name="Google Shape;1777;p1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778" name="Shape 1778"/>
        <p:cNvGrpSpPr/>
        <p:nvPr/>
      </p:nvGrpSpPr>
      <p:grpSpPr>
        <a:xfrm>
          <a:off x="0" y="0"/>
          <a:ext cx="0" cy="0"/>
          <a:chOff x="0" y="0"/>
          <a:chExt cx="0" cy="0"/>
        </a:xfrm>
      </p:grpSpPr>
      <p:sp>
        <p:nvSpPr>
          <p:cNvPr id="1779" name="Google Shape;1779;p16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1780" name="Google Shape;1780;p16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781" name="Google Shape;1781;p169"/>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1782" name="Google Shape;1782;p169"/>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1783" name="Google Shape;1783;p169"/>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1784" name="Google Shape;1784;p16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1785" name="Google Shape;1785;p16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1786" name="Google Shape;1786;p16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1787" name="Google Shape;1787;p169"/>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1788" name="Google Shape;1788;p169"/>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1789" name="Google Shape;1789;p169"/>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1790" name="Google Shape;1790;p169"/>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1791" name="Google Shape;1791;p16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1792" name="Google Shape;1792;p16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793" name="Google Shape;1793;p1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1794" name="Shape 1794"/>
        <p:cNvGrpSpPr/>
        <p:nvPr/>
      </p:nvGrpSpPr>
      <p:grpSpPr>
        <a:xfrm>
          <a:off x="0" y="0"/>
          <a:ext cx="0" cy="0"/>
          <a:chOff x="0" y="0"/>
          <a:chExt cx="0" cy="0"/>
        </a:xfrm>
      </p:grpSpPr>
      <p:sp>
        <p:nvSpPr>
          <p:cNvPr id="1795" name="Google Shape;1795;p170"/>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1796" name="Google Shape;1796;p17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797" name="Google Shape;1797;p170"/>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1798" name="Google Shape;1798;p170"/>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1799" name="Google Shape;1799;p170"/>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1800" name="Google Shape;1800;p17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01" name="Google Shape;1801;p17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02" name="Google Shape;1802;p1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1803" name="Shape 1803"/>
        <p:cNvGrpSpPr/>
        <p:nvPr/>
      </p:nvGrpSpPr>
      <p:grpSpPr>
        <a:xfrm>
          <a:off x="0" y="0"/>
          <a:ext cx="0" cy="0"/>
          <a:chOff x="0" y="0"/>
          <a:chExt cx="0" cy="0"/>
        </a:xfrm>
      </p:grpSpPr>
      <p:sp>
        <p:nvSpPr>
          <p:cNvPr id="1804" name="Google Shape;1804;p171"/>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1805" name="Google Shape;1805;p17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806" name="Google Shape;1806;p171"/>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1807" name="Google Shape;1807;p17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1808" name="Google Shape;1808;p171"/>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1809" name="Google Shape;1809;p171"/>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1810" name="Google Shape;1810;p171"/>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1811" name="Google Shape;1811;p171"/>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1812" name="Google Shape;1812;p171"/>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1813" name="Google Shape;1813;p17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1814" name="Google Shape;1814;p17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1815" name="Google Shape;1815;p17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1816" name="Google Shape;1816;p17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1817" name="Google Shape;1817;p17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18" name="Google Shape;1818;p1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1819" name="Shape 1819"/>
        <p:cNvGrpSpPr/>
        <p:nvPr/>
      </p:nvGrpSpPr>
      <p:grpSpPr>
        <a:xfrm>
          <a:off x="0" y="0"/>
          <a:ext cx="0" cy="0"/>
          <a:chOff x="0" y="0"/>
          <a:chExt cx="0" cy="0"/>
        </a:xfrm>
      </p:grpSpPr>
      <p:sp>
        <p:nvSpPr>
          <p:cNvPr id="1820" name="Google Shape;1820;p17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821" name="Google Shape;1821;p17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22" name="Google Shape;1822;p172"/>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823" name="Google Shape;1823;p1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24" name="Google Shape;1824;p17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1825" name="Google Shape;1825;p172"/>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1826" name="Google Shape;1826;p17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1827" name="Google Shape;1827;p17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1828" name="Shape 1828"/>
        <p:cNvGrpSpPr/>
        <p:nvPr/>
      </p:nvGrpSpPr>
      <p:grpSpPr>
        <a:xfrm>
          <a:off x="0" y="0"/>
          <a:ext cx="0" cy="0"/>
          <a:chOff x="0" y="0"/>
          <a:chExt cx="0" cy="0"/>
        </a:xfrm>
      </p:grpSpPr>
      <p:sp>
        <p:nvSpPr>
          <p:cNvPr id="1829" name="Google Shape;1829;p17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830" name="Google Shape;1830;p17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1831" name="Google Shape;1831;p173"/>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832" name="Google Shape;1832;p1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33" name="Google Shape;1833;p173"/>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1834" name="Google Shape;1834;p173"/>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1835" name="Google Shape;1835;p173"/>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1836" name="Google Shape;1836;p173"/>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1837" name="Google Shape;1837;p173"/>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1838" name="Google Shape;1838;p173"/>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1839" name="Google Shape;1839;p173"/>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1840" name="Google Shape;1840;p173"/>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1841" name="Google Shape;1841;p173"/>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1842" name="Google Shape;1842;p17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1843" name="Google Shape;1843;p17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1844" name="Shape 1844"/>
        <p:cNvGrpSpPr/>
        <p:nvPr/>
      </p:nvGrpSpPr>
      <p:grpSpPr>
        <a:xfrm>
          <a:off x="0" y="0"/>
          <a:ext cx="0" cy="0"/>
          <a:chOff x="0" y="0"/>
          <a:chExt cx="0" cy="0"/>
        </a:xfrm>
      </p:grpSpPr>
      <p:sp>
        <p:nvSpPr>
          <p:cNvPr id="1845" name="Google Shape;1845;p174"/>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1846" name="Google Shape;1846;p1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47" name="Google Shape;1847;p1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48" name="Google Shape;1848;p1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49" name="Google Shape;1849;p1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1850" name="Google Shape;1850;p17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851" name="Google Shape;1851;p174"/>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1852" name="Google Shape;1852;p17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1853" name="Shape 1853"/>
        <p:cNvGrpSpPr/>
        <p:nvPr/>
      </p:nvGrpSpPr>
      <p:grpSpPr>
        <a:xfrm>
          <a:off x="0" y="0"/>
          <a:ext cx="0" cy="0"/>
          <a:chOff x="0" y="0"/>
          <a:chExt cx="0" cy="0"/>
        </a:xfrm>
      </p:grpSpPr>
      <p:sp>
        <p:nvSpPr>
          <p:cNvPr id="1854" name="Google Shape;1854;p175"/>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855" name="Google Shape;1855;p1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56" name="Google Shape;1856;p1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57" name="Google Shape;1857;p1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58" name="Google Shape;1858;p1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859" name="Google Shape;1859;p17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860" name="Google Shape;1860;p175"/>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1861" name="Google Shape;1861;p175"/>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top, text bottom 1">
  <p:cSld name="CUSTOM_3_1_2_1">
    <p:spTree>
      <p:nvGrpSpPr>
        <p:cNvPr id="159" name="Shape 159"/>
        <p:cNvGrpSpPr/>
        <p:nvPr/>
      </p:nvGrpSpPr>
      <p:grpSpPr>
        <a:xfrm>
          <a:off x="0" y="0"/>
          <a:ext cx="0" cy="0"/>
          <a:chOff x="0" y="0"/>
          <a:chExt cx="0" cy="0"/>
        </a:xfrm>
      </p:grpSpPr>
      <p:sp>
        <p:nvSpPr>
          <p:cNvPr id="160" name="Google Shape;160;p18"/>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1" name="Google Shape;161;p18"/>
          <p:cNvSpPr txBox="1"/>
          <p:nvPr>
            <p:ph idx="1" type="body"/>
          </p:nvPr>
        </p:nvSpPr>
        <p:spPr>
          <a:xfrm>
            <a:off x="1102200" y="5212665"/>
            <a:ext cx="9987600" cy="524700"/>
          </a:xfrm>
          <a:prstGeom prst="rect">
            <a:avLst/>
          </a:prstGeom>
        </p:spPr>
        <p:txBody>
          <a:bodyPr anchorCtr="0" anchor="t" bIns="0" lIns="0" spcFirstLastPara="1" rIns="0" wrap="square" tIns="0">
            <a:noAutofit/>
          </a:bodyPr>
          <a:lstStyle>
            <a:lvl1pPr indent="-361950" lvl="0" marL="457200" rtl="0" algn="ctr">
              <a:spcBef>
                <a:spcPts val="0"/>
              </a:spcBef>
              <a:spcAft>
                <a:spcPts val="0"/>
              </a:spcAft>
              <a:buSzPts val="2100"/>
              <a:buChar char="●"/>
              <a:defRPr sz="1900"/>
            </a:lvl1pPr>
            <a:lvl2pPr indent="-330200" lvl="1" marL="914400" rtl="0" algn="ctr">
              <a:spcBef>
                <a:spcPts val="0"/>
              </a:spcBef>
              <a:spcAft>
                <a:spcPts val="0"/>
              </a:spcAft>
              <a:buSzPts val="1600"/>
              <a:buChar char="○"/>
              <a:defRPr sz="1900"/>
            </a:lvl2pPr>
            <a:lvl3pPr indent="-330200" lvl="2" marL="1371600" rtl="0" algn="ctr">
              <a:spcBef>
                <a:spcPts val="0"/>
              </a:spcBef>
              <a:spcAft>
                <a:spcPts val="0"/>
              </a:spcAft>
              <a:buSzPts val="1600"/>
              <a:buChar char="■"/>
              <a:defRPr sz="1900"/>
            </a:lvl3pPr>
            <a:lvl4pPr indent="-330200" lvl="3" marL="1828800" rtl="0" algn="ctr">
              <a:spcBef>
                <a:spcPts val="0"/>
              </a:spcBef>
              <a:spcAft>
                <a:spcPts val="0"/>
              </a:spcAft>
              <a:buSzPts val="1600"/>
              <a:buChar char="●"/>
              <a:defRPr sz="1900"/>
            </a:lvl4pPr>
            <a:lvl5pPr indent="-330200" lvl="4" marL="2286000" rtl="0" algn="ctr">
              <a:spcBef>
                <a:spcPts val="0"/>
              </a:spcBef>
              <a:spcAft>
                <a:spcPts val="0"/>
              </a:spcAft>
              <a:buSzPts val="1600"/>
              <a:buChar char="○"/>
              <a:defRPr sz="1900"/>
            </a:lvl5pPr>
            <a:lvl6pPr indent="-330200" lvl="5" marL="2743200" rtl="0" algn="ctr">
              <a:spcBef>
                <a:spcPts val="0"/>
              </a:spcBef>
              <a:spcAft>
                <a:spcPts val="0"/>
              </a:spcAft>
              <a:buSzPts val="1600"/>
              <a:buChar char="■"/>
              <a:defRPr sz="1900"/>
            </a:lvl6pPr>
            <a:lvl7pPr indent="-330200" lvl="6" marL="3200400" rtl="0" algn="ctr">
              <a:spcBef>
                <a:spcPts val="0"/>
              </a:spcBef>
              <a:spcAft>
                <a:spcPts val="0"/>
              </a:spcAft>
              <a:buSzPts val="1600"/>
              <a:buChar char="●"/>
              <a:defRPr sz="1900"/>
            </a:lvl7pPr>
            <a:lvl8pPr indent="-330200" lvl="7" marL="3657600" rtl="0" algn="ctr">
              <a:spcBef>
                <a:spcPts val="0"/>
              </a:spcBef>
              <a:spcAft>
                <a:spcPts val="0"/>
              </a:spcAft>
              <a:buSzPts val="1600"/>
              <a:buChar char="○"/>
              <a:defRPr sz="1900"/>
            </a:lvl8pPr>
            <a:lvl9pPr indent="-330200" lvl="8" marL="4114800" rtl="0" algn="ctr">
              <a:spcBef>
                <a:spcPts val="0"/>
              </a:spcBef>
              <a:spcAft>
                <a:spcPts val="0"/>
              </a:spcAft>
              <a:buSzPts val="1600"/>
              <a:buChar char="■"/>
              <a:defRPr sz="1900"/>
            </a:lvl9pPr>
          </a:lstStyle>
          <a:p/>
        </p:txBody>
      </p:sp>
      <p:sp>
        <p:nvSpPr>
          <p:cNvPr id="162" name="Google Shape;162;p18"/>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63" name="Google Shape;163;p18"/>
          <p:cNvSpPr txBox="1"/>
          <p:nvPr>
            <p:ph idx="2" type="subTitle"/>
          </p:nvPr>
        </p:nvSpPr>
        <p:spPr>
          <a:xfrm>
            <a:off x="1102200" y="12397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1862" name="Shape 1862"/>
        <p:cNvGrpSpPr/>
        <p:nvPr/>
      </p:nvGrpSpPr>
      <p:grpSpPr>
        <a:xfrm>
          <a:off x="0" y="0"/>
          <a:ext cx="0" cy="0"/>
          <a:chOff x="0" y="0"/>
          <a:chExt cx="0" cy="0"/>
        </a:xfrm>
      </p:grpSpPr>
      <p:sp>
        <p:nvSpPr>
          <p:cNvPr id="1863" name="Google Shape;1863;p17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864" name="Google Shape;1864;p1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65" name="Google Shape;1865;p1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866" name="Google Shape;1866;p1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67" name="Google Shape;1867;p1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868" name="Google Shape;1868;p176"/>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1869" name="Google Shape;1869;p17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70" name="Google Shape;1870;p1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1871" name="Google Shape;1871;p176"/>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1872" name="Shape 1872"/>
        <p:cNvGrpSpPr/>
        <p:nvPr/>
      </p:nvGrpSpPr>
      <p:grpSpPr>
        <a:xfrm>
          <a:off x="0" y="0"/>
          <a:ext cx="0" cy="0"/>
          <a:chOff x="0" y="0"/>
          <a:chExt cx="0" cy="0"/>
        </a:xfrm>
      </p:grpSpPr>
      <p:sp>
        <p:nvSpPr>
          <p:cNvPr id="1873" name="Google Shape;1873;p177"/>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1874" name="Google Shape;1874;p177"/>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75" name="Google Shape;1875;p1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76" name="Google Shape;1876;p17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877" name="Google Shape;1877;p17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78" name="Google Shape;1878;p17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1879" name="Google Shape;1879;p177"/>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1880" name="Shape 1880"/>
        <p:cNvGrpSpPr/>
        <p:nvPr/>
      </p:nvGrpSpPr>
      <p:grpSpPr>
        <a:xfrm>
          <a:off x="0" y="0"/>
          <a:ext cx="0" cy="0"/>
          <a:chOff x="0" y="0"/>
          <a:chExt cx="0" cy="0"/>
        </a:xfrm>
      </p:grpSpPr>
      <p:sp>
        <p:nvSpPr>
          <p:cNvPr id="1881" name="Google Shape;1881;p178"/>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1882" name="Google Shape;1882;p17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883" name="Google Shape;1883;p1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884" name="Google Shape;1884;p17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885" name="Google Shape;1885;p17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1886" name="Google Shape;1886;p178"/>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1887" name="Google Shape;1887;p1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88" name="Google Shape;1888;p1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1889" name="Shape 1889"/>
        <p:cNvGrpSpPr/>
        <p:nvPr/>
      </p:nvGrpSpPr>
      <p:grpSpPr>
        <a:xfrm>
          <a:off x="0" y="0"/>
          <a:ext cx="0" cy="0"/>
          <a:chOff x="0" y="0"/>
          <a:chExt cx="0" cy="0"/>
        </a:xfrm>
      </p:grpSpPr>
      <p:sp>
        <p:nvSpPr>
          <p:cNvPr id="1890" name="Google Shape;1890;p179"/>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1891" name="Google Shape;1891;p179"/>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1892" name="Google Shape;1892;p17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93" name="Google Shape;1893;p17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1894" name="Google Shape;1894;p179"/>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1895" name="Google Shape;1895;p17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1896" name="Shape 1896"/>
        <p:cNvGrpSpPr/>
        <p:nvPr/>
      </p:nvGrpSpPr>
      <p:grpSpPr>
        <a:xfrm>
          <a:off x="0" y="0"/>
          <a:ext cx="0" cy="0"/>
          <a:chOff x="0" y="0"/>
          <a:chExt cx="0" cy="0"/>
        </a:xfrm>
      </p:grpSpPr>
      <p:sp>
        <p:nvSpPr>
          <p:cNvPr id="1897" name="Google Shape;1897;p180"/>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1898" name="Google Shape;1898;p18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899" name="Google Shape;1899;p18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1900" name="Google Shape;1900;p18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01" name="Google Shape;1901;p1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02" name="Google Shape;1902;p18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1903" name="Google Shape;1903;p1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04" name="Google Shape;1904;p180"/>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1905" name="Shape 1905"/>
        <p:cNvGrpSpPr/>
        <p:nvPr/>
      </p:nvGrpSpPr>
      <p:grpSpPr>
        <a:xfrm>
          <a:off x="0" y="0"/>
          <a:ext cx="0" cy="0"/>
          <a:chOff x="0" y="0"/>
          <a:chExt cx="0" cy="0"/>
        </a:xfrm>
      </p:grpSpPr>
      <p:sp>
        <p:nvSpPr>
          <p:cNvPr id="1906" name="Google Shape;1906;p181"/>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1907" name="Google Shape;1907;p18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08" name="Google Shape;1908;p1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1909" name="Google Shape;1909;p18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10" name="Google Shape;1910;p18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911" name="Google Shape;1911;p18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1912" name="Google Shape;1912;p18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1913" name="Google Shape;1913;p181"/>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914" name="Shape 1914"/>
        <p:cNvGrpSpPr/>
        <p:nvPr/>
      </p:nvGrpSpPr>
      <p:grpSpPr>
        <a:xfrm>
          <a:off x="0" y="0"/>
          <a:ext cx="0" cy="0"/>
          <a:chOff x="0" y="0"/>
          <a:chExt cx="0" cy="0"/>
        </a:xfrm>
      </p:grpSpPr>
      <p:sp>
        <p:nvSpPr>
          <p:cNvPr id="1915" name="Google Shape;1915;p182"/>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916" name="Google Shape;1916;p182"/>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917" name="Google Shape;1917;p1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918" name="Shape 1918"/>
        <p:cNvGrpSpPr/>
        <p:nvPr/>
      </p:nvGrpSpPr>
      <p:grpSpPr>
        <a:xfrm>
          <a:off x="0" y="0"/>
          <a:ext cx="0" cy="0"/>
          <a:chOff x="0" y="0"/>
          <a:chExt cx="0" cy="0"/>
        </a:xfrm>
      </p:grpSpPr>
      <p:cxnSp>
        <p:nvCxnSpPr>
          <p:cNvPr id="1919" name="Google Shape;1919;p18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920" name="Google Shape;1920;p18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pic>
        <p:nvPicPr>
          <p:cNvPr id="1921" name="Google Shape;1921;p1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2" name="Google Shape;1922;p183"/>
          <p:cNvSpPr/>
          <p:nvPr/>
        </p:nvSpPr>
        <p:spPr>
          <a:xfrm>
            <a:off x="0" y="67"/>
            <a:ext cx="64200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2">
    <p:spTree>
      <p:nvGrpSpPr>
        <p:cNvPr id="1923" name="Shape 1923"/>
        <p:cNvGrpSpPr/>
        <p:nvPr/>
      </p:nvGrpSpPr>
      <p:grpSpPr>
        <a:xfrm>
          <a:off x="0" y="0"/>
          <a:ext cx="0" cy="0"/>
          <a:chOff x="0" y="0"/>
          <a:chExt cx="0" cy="0"/>
        </a:xfrm>
      </p:grpSpPr>
      <p:cxnSp>
        <p:nvCxnSpPr>
          <p:cNvPr id="1924" name="Google Shape;1924;p18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925" name="Google Shape;1925;p184"/>
          <p:cNvSpPr txBox="1"/>
          <p:nvPr>
            <p:ph idx="1" type="subTitle"/>
          </p:nvPr>
        </p:nvSpPr>
        <p:spPr>
          <a:xfrm>
            <a:off x="447767" y="261937"/>
            <a:ext cx="5148900" cy="4035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cxnSp>
        <p:nvCxnSpPr>
          <p:cNvPr id="1926" name="Google Shape;1926;p18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1927" name="Google Shape;1927;p18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28" name="Google Shape;1928;p18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29" name="Google Shape;1929;p184"/>
          <p:cNvSpPr txBox="1"/>
          <p:nvPr>
            <p:ph idx="2" type="subTitle"/>
          </p:nvPr>
        </p:nvSpPr>
        <p:spPr>
          <a:xfrm>
            <a:off x="885066" y="6169567"/>
            <a:ext cx="8748000" cy="5595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2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700">
                <a:solidFill>
                  <a:srgbClr val="4D4D4F"/>
                </a:solidFill>
                <a:latin typeface="Red Hat Display"/>
                <a:ea typeface="Red Hat Display"/>
                <a:cs typeface="Red Hat Display"/>
                <a:sym typeface="Red Hat Display"/>
              </a:defRPr>
            </a:lvl9pPr>
          </a:lstStyle>
          <a:p/>
        </p:txBody>
      </p:sp>
      <p:sp>
        <p:nvSpPr>
          <p:cNvPr id="1930" name="Google Shape;1930;p184"/>
          <p:cNvSpPr txBox="1"/>
          <p:nvPr/>
        </p:nvSpPr>
        <p:spPr>
          <a:xfrm>
            <a:off x="7400564" y="6169567"/>
            <a:ext cx="3175200" cy="5595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 sz="700">
                <a:solidFill>
                  <a:srgbClr val="4D4D4F"/>
                </a:solidFill>
                <a:latin typeface="Red Hat Display"/>
                <a:ea typeface="Red Hat Display"/>
                <a:cs typeface="Red Hat Display"/>
                <a:sym typeface="Red Hat Display"/>
              </a:rPr>
              <a:t>F18017-190601</a:t>
            </a:r>
            <a:endParaRPr sz="700">
              <a:solidFill>
                <a:srgbClr val="4D4D4F"/>
              </a:solidFill>
              <a:latin typeface="Red Hat Display"/>
              <a:ea typeface="Red Hat Display"/>
              <a:cs typeface="Red Hat Display"/>
              <a:sym typeface="Red Hat Display"/>
            </a:endParaRPr>
          </a:p>
        </p:txBody>
      </p:sp>
      <p:sp>
        <p:nvSpPr>
          <p:cNvPr id="1931" name="Google Shape;1931;p184"/>
          <p:cNvSpPr txBox="1"/>
          <p:nvPr>
            <p:ph idx="3" type="subTitle"/>
          </p:nvPr>
        </p:nvSpPr>
        <p:spPr>
          <a:xfrm>
            <a:off x="447767" y="1250500"/>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atin typeface="Red Hat Display"/>
                <a:ea typeface="Red Hat Display"/>
                <a:cs typeface="Red Hat Display"/>
                <a:sym typeface="Red Hat Display"/>
              </a:defRPr>
            </a:lvl1pPr>
            <a:lvl2pPr lvl="1" rtl="0" algn="ctr">
              <a:spcBef>
                <a:spcPts val="2100"/>
              </a:spcBef>
              <a:spcAft>
                <a:spcPts val="0"/>
              </a:spcAft>
              <a:buNone/>
              <a:defRPr>
                <a:latin typeface="Red Hat Display"/>
                <a:ea typeface="Red Hat Display"/>
                <a:cs typeface="Red Hat Display"/>
                <a:sym typeface="Red Hat Display"/>
              </a:defRPr>
            </a:lvl2pPr>
            <a:lvl3pPr lvl="2" rtl="0" algn="ctr">
              <a:spcBef>
                <a:spcPts val="2100"/>
              </a:spcBef>
              <a:spcAft>
                <a:spcPts val="0"/>
              </a:spcAft>
              <a:buNone/>
              <a:defRPr>
                <a:latin typeface="Red Hat Display"/>
                <a:ea typeface="Red Hat Display"/>
                <a:cs typeface="Red Hat Display"/>
                <a:sym typeface="Red Hat Display"/>
              </a:defRPr>
            </a:lvl3pPr>
            <a:lvl4pPr lvl="3" rtl="0" algn="ctr">
              <a:spcBef>
                <a:spcPts val="2100"/>
              </a:spcBef>
              <a:spcAft>
                <a:spcPts val="0"/>
              </a:spcAft>
              <a:buNone/>
              <a:defRPr>
                <a:latin typeface="Red Hat Display"/>
                <a:ea typeface="Red Hat Display"/>
                <a:cs typeface="Red Hat Display"/>
                <a:sym typeface="Red Hat Display"/>
              </a:defRPr>
            </a:lvl4pPr>
            <a:lvl5pPr lvl="4" rtl="0" algn="ctr">
              <a:spcBef>
                <a:spcPts val="2100"/>
              </a:spcBef>
              <a:spcAft>
                <a:spcPts val="0"/>
              </a:spcAft>
              <a:buNone/>
              <a:defRPr>
                <a:latin typeface="Red Hat Display"/>
                <a:ea typeface="Red Hat Display"/>
                <a:cs typeface="Red Hat Display"/>
                <a:sym typeface="Red Hat Display"/>
              </a:defRPr>
            </a:lvl5pPr>
            <a:lvl6pPr lvl="5" rtl="0" algn="ctr">
              <a:spcBef>
                <a:spcPts val="2100"/>
              </a:spcBef>
              <a:spcAft>
                <a:spcPts val="0"/>
              </a:spcAft>
              <a:buNone/>
              <a:defRPr>
                <a:latin typeface="Red Hat Display"/>
                <a:ea typeface="Red Hat Display"/>
                <a:cs typeface="Red Hat Display"/>
                <a:sym typeface="Red Hat Display"/>
              </a:defRPr>
            </a:lvl6pPr>
            <a:lvl7pPr lvl="6" rtl="0" algn="ctr">
              <a:spcBef>
                <a:spcPts val="2100"/>
              </a:spcBef>
              <a:spcAft>
                <a:spcPts val="0"/>
              </a:spcAft>
              <a:buNone/>
              <a:defRPr>
                <a:latin typeface="Red Hat Display"/>
                <a:ea typeface="Red Hat Display"/>
                <a:cs typeface="Red Hat Display"/>
                <a:sym typeface="Red Hat Display"/>
              </a:defRPr>
            </a:lvl7pPr>
            <a:lvl8pPr lvl="7" rtl="0" algn="ctr">
              <a:spcBef>
                <a:spcPts val="2100"/>
              </a:spcBef>
              <a:spcAft>
                <a:spcPts val="0"/>
              </a:spcAft>
              <a:buNone/>
              <a:defRPr>
                <a:latin typeface="Red Hat Display"/>
                <a:ea typeface="Red Hat Display"/>
                <a:cs typeface="Red Hat Display"/>
                <a:sym typeface="Red Hat Display"/>
              </a:defRPr>
            </a:lvl8pPr>
            <a:lvl9pPr lvl="8" rtl="0" algn="ctr">
              <a:spcBef>
                <a:spcPts val="2100"/>
              </a:spcBef>
              <a:spcAft>
                <a:spcPts val="2100"/>
              </a:spcAft>
              <a:buNone/>
              <a:defRPr>
                <a:latin typeface="Red Hat Display"/>
                <a:ea typeface="Red Hat Display"/>
                <a:cs typeface="Red Hat Display"/>
                <a:sym typeface="Red Hat Display"/>
              </a:defRPr>
            </a:lvl9pPr>
          </a:lstStyle>
          <a:p/>
        </p:txBody>
      </p:sp>
      <p:sp>
        <p:nvSpPr>
          <p:cNvPr id="1932" name="Google Shape;1932;p184"/>
          <p:cNvSpPr txBox="1"/>
          <p:nvPr>
            <p:ph type="title"/>
          </p:nvPr>
        </p:nvSpPr>
        <p:spPr>
          <a:xfrm>
            <a:off x="447767" y="665333"/>
            <a:ext cx="11296500" cy="5595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7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700">
                <a:solidFill>
                  <a:srgbClr val="000000"/>
                </a:solidFill>
                <a:latin typeface="Red Hat Display"/>
                <a:ea typeface="Red Hat Display"/>
                <a:cs typeface="Red Hat Display"/>
                <a:sym typeface="Red Hat Display"/>
              </a:defRPr>
            </a:lvl9pPr>
          </a:lstStyle>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1">
    <p:bg>
      <p:bgPr>
        <a:solidFill>
          <a:srgbClr val="F3F3F3"/>
        </a:solidFill>
      </p:bgPr>
    </p:bg>
    <p:spTree>
      <p:nvGrpSpPr>
        <p:cNvPr id="1933" name="Shape 1933"/>
        <p:cNvGrpSpPr/>
        <p:nvPr/>
      </p:nvGrpSpPr>
      <p:grpSpPr>
        <a:xfrm>
          <a:off x="0" y="0"/>
          <a:ext cx="0" cy="0"/>
          <a:chOff x="0" y="0"/>
          <a:chExt cx="0" cy="0"/>
        </a:xfrm>
      </p:grpSpPr>
      <p:pic>
        <p:nvPicPr>
          <p:cNvPr id="1934" name="Google Shape;1934;p1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164" name="Shape 164"/>
        <p:cNvGrpSpPr/>
        <p:nvPr/>
      </p:nvGrpSpPr>
      <p:grpSpPr>
        <a:xfrm>
          <a:off x="0" y="0"/>
          <a:ext cx="0" cy="0"/>
          <a:chOff x="0" y="0"/>
          <a:chExt cx="0" cy="0"/>
        </a:xfrm>
      </p:grpSpPr>
      <p:sp>
        <p:nvSpPr>
          <p:cNvPr id="165" name="Google Shape;165;p19"/>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66" name="Google Shape;166;p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67" name="Google Shape;167;p19"/>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68" name="Google Shape;168;p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9"/>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70" name="Google Shape;170;p1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71" name="Google Shape;171;p19"/>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72" name="Google Shape;172;p19"/>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GREY">
  <p:cSld name="CUSTOM_2_2">
    <p:bg>
      <p:bgPr>
        <a:solidFill>
          <a:srgbClr val="545860"/>
        </a:solidFill>
      </p:bgPr>
    </p:bg>
    <p:spTree>
      <p:nvGrpSpPr>
        <p:cNvPr id="1935" name="Shape 1935"/>
        <p:cNvGrpSpPr/>
        <p:nvPr/>
      </p:nvGrpSpPr>
      <p:grpSpPr>
        <a:xfrm>
          <a:off x="0" y="0"/>
          <a:ext cx="0" cy="0"/>
          <a:chOff x="0" y="0"/>
          <a:chExt cx="0" cy="0"/>
        </a:xfrm>
      </p:grpSpPr>
      <p:sp>
        <p:nvSpPr>
          <p:cNvPr id="1936" name="Google Shape;1936;p186"/>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937" name="Shape 1937"/>
        <p:cNvGrpSpPr/>
        <p:nvPr/>
      </p:nvGrpSpPr>
      <p:grpSpPr>
        <a:xfrm>
          <a:off x="0" y="0"/>
          <a:ext cx="0" cy="0"/>
          <a:chOff x="0" y="0"/>
          <a:chExt cx="0" cy="0"/>
        </a:xfrm>
      </p:grpSpPr>
      <p:sp>
        <p:nvSpPr>
          <p:cNvPr id="1938" name="Google Shape;1938;p187"/>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939" name="Google Shape;1939;p187"/>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940" name="Google Shape;1940;p18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8">
  <p:cSld name="CUSTOM_1_8">
    <p:spTree>
      <p:nvGrpSpPr>
        <p:cNvPr id="1941" name="Shape 1941"/>
        <p:cNvGrpSpPr/>
        <p:nvPr/>
      </p:nvGrpSpPr>
      <p:grpSpPr>
        <a:xfrm>
          <a:off x="0" y="0"/>
          <a:ext cx="0" cy="0"/>
          <a:chOff x="0" y="0"/>
          <a:chExt cx="0" cy="0"/>
        </a:xfrm>
      </p:grpSpPr>
      <p:sp>
        <p:nvSpPr>
          <p:cNvPr id="1942" name="Google Shape;1942;p188"/>
          <p:cNvSpPr txBox="1"/>
          <p:nvPr>
            <p:ph idx="1" type="body"/>
          </p:nvPr>
        </p:nvSpPr>
        <p:spPr>
          <a:xfrm>
            <a:off x="1102267" y="2167900"/>
            <a:ext cx="9987600" cy="3526500"/>
          </a:xfrm>
          <a:prstGeom prst="rect">
            <a:avLst/>
          </a:prstGeom>
          <a:noFill/>
          <a:ln>
            <a:noFill/>
          </a:ln>
        </p:spPr>
        <p:txBody>
          <a:bodyPr anchorCtr="0" anchor="t" bIns="121900" lIns="121900" spcFirstLastPara="1" rIns="121900" wrap="square" tIns="121900">
            <a:noAutofit/>
          </a:bodyPr>
          <a:lstStyle>
            <a:lvl1pPr indent="-311150" lvl="0" marL="457200" marR="0" rtl="0" algn="l">
              <a:lnSpc>
                <a:spcPct val="115000"/>
              </a:lnSpc>
              <a:spcBef>
                <a:spcPts val="80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1pPr>
            <a:lvl2pPr indent="-311150" lvl="1" marL="9144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2pPr>
            <a:lvl3pPr indent="-311150" lvl="2" marL="13716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3pPr>
            <a:lvl4pPr indent="-311150" lvl="3" marL="18288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4pPr>
            <a:lvl5pPr indent="-311150" lvl="4" marL="22860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5pPr>
            <a:lvl6pPr indent="-311150" lvl="5" marL="27432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6pPr>
            <a:lvl7pPr indent="-311150" lvl="6" marL="32004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7pPr>
            <a:lvl8pPr indent="-311150" lvl="7" marL="36576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8pPr>
            <a:lvl9pPr indent="-311150" lvl="8" marL="4114800" marR="0" rtl="0" algn="l">
              <a:lnSpc>
                <a:spcPct val="115000"/>
              </a:lnSpc>
              <a:spcBef>
                <a:spcPts val="0"/>
              </a:spcBef>
              <a:spcAft>
                <a:spcPts val="0"/>
              </a:spcAft>
              <a:buClr>
                <a:schemeClr val="dk1"/>
              </a:buClr>
              <a:buSzPts val="1300"/>
              <a:buFont typeface="Proxima Nova"/>
              <a:buChar char="■"/>
              <a:defRPr b="0" i="0" sz="1900" u="none" cap="none" strike="noStrike">
                <a:solidFill>
                  <a:schemeClr val="dk1"/>
                </a:solidFill>
                <a:latin typeface="Proxima Nova"/>
                <a:ea typeface="Proxima Nova"/>
                <a:cs typeface="Proxima Nova"/>
                <a:sym typeface="Proxima Nova"/>
              </a:defRPr>
            </a:lvl9pPr>
          </a:lstStyle>
          <a:p/>
        </p:txBody>
      </p:sp>
      <p:sp>
        <p:nvSpPr>
          <p:cNvPr id="1943" name="Google Shape;1943;p188"/>
          <p:cNvSpPr txBox="1"/>
          <p:nvPr>
            <p:ph type="title"/>
          </p:nvPr>
        </p:nvSpPr>
        <p:spPr>
          <a:xfrm>
            <a:off x="415600" y="562033"/>
            <a:ext cx="11360700" cy="576300"/>
          </a:xfrm>
          <a:prstGeom prst="rect">
            <a:avLst/>
          </a:prstGeom>
          <a:noFill/>
          <a:ln>
            <a:noFill/>
          </a:ln>
        </p:spPr>
        <p:txBody>
          <a:bodyPr anchorCtr="0" anchor="b" bIns="121900" lIns="121900" spcFirstLastPara="1" rIns="121900" wrap="square" tIns="121900">
            <a:noAutofit/>
          </a:bodyPr>
          <a:lstStyle>
            <a:lvl1pPr lvl="0" marR="0" rtl="0" algn="ctr">
              <a:lnSpc>
                <a:spcPct val="100000"/>
              </a:lnSpc>
              <a:spcBef>
                <a:spcPts val="0"/>
              </a:spcBef>
              <a:spcAft>
                <a:spcPts val="0"/>
              </a:spcAft>
              <a:buClr>
                <a:schemeClr val="dk1"/>
              </a:buClr>
              <a:buSzPts val="3500"/>
              <a:buFont typeface="Overpass"/>
              <a:buNone/>
              <a:defRPr b="1" i="0" sz="35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3700"/>
              <a:buFont typeface="Proxima Nova"/>
              <a:buNone/>
              <a:defRPr b="0" i="0" sz="3700" u="none" cap="none" strike="noStrike">
                <a:solidFill>
                  <a:schemeClr val="dk1"/>
                </a:solidFill>
                <a:latin typeface="Proxima Nova"/>
                <a:ea typeface="Proxima Nova"/>
                <a:cs typeface="Proxima Nova"/>
                <a:sym typeface="Proxima Nova"/>
              </a:defRPr>
            </a:lvl9pPr>
          </a:lstStyle>
          <a:p/>
        </p:txBody>
      </p:sp>
      <p:sp>
        <p:nvSpPr>
          <p:cNvPr id="1944" name="Google Shape;1944;p188"/>
          <p:cNvSpPr txBox="1"/>
          <p:nvPr>
            <p:ph idx="2" type="subTitle"/>
          </p:nvPr>
        </p:nvSpPr>
        <p:spPr>
          <a:xfrm>
            <a:off x="1102200" y="1239700"/>
            <a:ext cx="9987600" cy="8757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Overpass"/>
                <a:ea typeface="Overpass"/>
                <a:cs typeface="Overpass"/>
                <a:sym typeface="Overpass"/>
              </a:defRPr>
            </a:lvl1pPr>
            <a:lvl2pPr lvl="1"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1900"/>
              <a:buFont typeface="Overpass"/>
              <a:buNone/>
              <a:defRPr b="0" i="0" sz="19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Layout ">
  <p:cSld name="CUSTOM_5">
    <p:spTree>
      <p:nvGrpSpPr>
        <p:cNvPr id="1945" name="Shape 1945"/>
        <p:cNvGrpSpPr/>
        <p:nvPr/>
      </p:nvGrpSpPr>
      <p:grpSpPr>
        <a:xfrm>
          <a:off x="0" y="0"/>
          <a:ext cx="0" cy="0"/>
          <a:chOff x="0" y="0"/>
          <a:chExt cx="0" cy="0"/>
        </a:xfrm>
      </p:grpSpPr>
      <p:sp>
        <p:nvSpPr>
          <p:cNvPr id="1946" name="Google Shape;1946;p189"/>
          <p:cNvSpPr/>
          <p:nvPr/>
        </p:nvSpPr>
        <p:spPr>
          <a:xfrm>
            <a:off x="14767" y="0"/>
            <a:ext cx="12192000" cy="6887700"/>
          </a:xfrm>
          <a:prstGeom prst="rect">
            <a:avLst/>
          </a:prstGeom>
          <a:solidFill>
            <a:srgbClr val="F3F3F3"/>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1947" name="Google Shape;1947;p189"/>
          <p:cNvPicPr preferRelativeResize="0"/>
          <p:nvPr/>
        </p:nvPicPr>
        <p:blipFill rotWithShape="1">
          <a:blip r:embed="rId2">
            <a:alphaModFix/>
          </a:blip>
          <a:srcRect b="317" l="0" r="0" t="327"/>
          <a:stretch/>
        </p:blipFill>
        <p:spPr>
          <a:xfrm>
            <a:off x="10711279" y="6313250"/>
            <a:ext cx="975827" cy="228115"/>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1948" name="Shape 1948"/>
        <p:cNvGrpSpPr/>
        <p:nvPr/>
      </p:nvGrpSpPr>
      <p:grpSpPr>
        <a:xfrm>
          <a:off x="0" y="0"/>
          <a:ext cx="0" cy="0"/>
          <a:chOff x="0" y="0"/>
          <a:chExt cx="0" cy="0"/>
        </a:xfrm>
      </p:grpSpPr>
      <p:sp>
        <p:nvSpPr>
          <p:cNvPr id="1949" name="Google Shape;1949;p190"/>
          <p:cNvSpPr txBox="1"/>
          <p:nvPr>
            <p:ph idx="12" type="sldNum"/>
          </p:nvPr>
        </p:nvSpPr>
        <p:spPr>
          <a:xfrm>
            <a:off x="340970" y="6333192"/>
            <a:ext cx="4809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1950" name="Shape 1950"/>
        <p:cNvGrpSpPr/>
        <p:nvPr/>
      </p:nvGrpSpPr>
      <p:grpSpPr>
        <a:xfrm>
          <a:off x="0" y="0"/>
          <a:ext cx="0" cy="0"/>
          <a:chOff x="0" y="0"/>
          <a:chExt cx="0" cy="0"/>
        </a:xfrm>
      </p:grpSpPr>
      <p:sp>
        <p:nvSpPr>
          <p:cNvPr id="1951" name="Google Shape;1951;p19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52" name="Google Shape;1952;p19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953" name="Google Shape;1953;p19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54" name="Google Shape;1954;p191"/>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55" name="Google Shape;1955;p1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56" name="Google Shape;1956;p19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57" name="Google Shape;1957;p19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958" name="Google Shape;1958;p191"/>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59" name="Google Shape;1959;p191"/>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23850" lvl="0" marL="457200" rtl="0">
              <a:lnSpc>
                <a:spcPct val="140000"/>
              </a:lnSpc>
              <a:spcBef>
                <a:spcPts val="1100"/>
              </a:spcBef>
              <a:spcAft>
                <a:spcPts val="0"/>
              </a:spcAft>
              <a:buSzPts val="1500"/>
              <a:buChar char="●"/>
              <a:defRPr sz="1500"/>
            </a:lvl1pPr>
            <a:lvl2pPr indent="-304800" lvl="1" marL="914400" rtl="0">
              <a:lnSpc>
                <a:spcPct val="140000"/>
              </a:lnSpc>
              <a:spcBef>
                <a:spcPts val="1100"/>
              </a:spcBef>
              <a:spcAft>
                <a:spcPts val="0"/>
              </a:spcAft>
              <a:buSzPts val="1200"/>
              <a:buChar char="○"/>
              <a:defRPr sz="1200"/>
            </a:lvl2pPr>
            <a:lvl3pPr indent="-304800" lvl="2" marL="1371600" rtl="0">
              <a:lnSpc>
                <a:spcPct val="140000"/>
              </a:lnSpc>
              <a:spcBef>
                <a:spcPts val="1100"/>
              </a:spcBef>
              <a:spcAft>
                <a:spcPts val="0"/>
              </a:spcAft>
              <a:buSzPts val="1200"/>
              <a:buChar char="■"/>
              <a:defRPr sz="1200"/>
            </a:lvl3pPr>
            <a:lvl4pPr indent="-304800" lvl="3" marL="1828800" rtl="0">
              <a:lnSpc>
                <a:spcPct val="140000"/>
              </a:lnSpc>
              <a:spcBef>
                <a:spcPts val="1100"/>
              </a:spcBef>
              <a:spcAft>
                <a:spcPts val="0"/>
              </a:spcAft>
              <a:buSzPts val="1200"/>
              <a:buChar char="●"/>
              <a:defRPr sz="1200"/>
            </a:lvl4pPr>
            <a:lvl5pPr indent="-304800" lvl="4" marL="2286000" rtl="0">
              <a:lnSpc>
                <a:spcPct val="140000"/>
              </a:lnSpc>
              <a:spcBef>
                <a:spcPts val="1100"/>
              </a:spcBef>
              <a:spcAft>
                <a:spcPts val="0"/>
              </a:spcAft>
              <a:buSzPts val="1200"/>
              <a:buChar char="○"/>
              <a:defRPr sz="1200"/>
            </a:lvl5pPr>
            <a:lvl6pPr indent="-304800" lvl="5" marL="2743200" rtl="0">
              <a:lnSpc>
                <a:spcPct val="140000"/>
              </a:lnSpc>
              <a:spcBef>
                <a:spcPts val="1100"/>
              </a:spcBef>
              <a:spcAft>
                <a:spcPts val="0"/>
              </a:spcAft>
              <a:buSzPts val="1200"/>
              <a:buChar char="■"/>
              <a:defRPr sz="1200"/>
            </a:lvl6pPr>
            <a:lvl7pPr indent="-304800" lvl="6" marL="3200400" rtl="0">
              <a:lnSpc>
                <a:spcPct val="140000"/>
              </a:lnSpc>
              <a:spcBef>
                <a:spcPts val="1100"/>
              </a:spcBef>
              <a:spcAft>
                <a:spcPts val="0"/>
              </a:spcAft>
              <a:buSzPts val="1200"/>
              <a:buChar char="●"/>
              <a:defRPr sz="1200"/>
            </a:lvl7pPr>
            <a:lvl8pPr indent="-304800" lvl="7" marL="3657600" rtl="0">
              <a:lnSpc>
                <a:spcPct val="140000"/>
              </a:lnSpc>
              <a:spcBef>
                <a:spcPts val="1100"/>
              </a:spcBef>
              <a:spcAft>
                <a:spcPts val="0"/>
              </a:spcAft>
              <a:buSzPts val="1200"/>
              <a:buChar char="○"/>
              <a:defRPr sz="1200"/>
            </a:lvl8pPr>
            <a:lvl9pPr indent="-304800" lvl="8" marL="4114800" rtl="0">
              <a:lnSpc>
                <a:spcPct val="140000"/>
              </a:lnSpc>
              <a:spcBef>
                <a:spcPts val="1100"/>
              </a:spcBef>
              <a:spcAft>
                <a:spcPts val="1100"/>
              </a:spcAft>
              <a:buSzPts val="1200"/>
              <a:buChar char="■"/>
              <a:defRPr sz="1200"/>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1960" name="Shape 1960"/>
        <p:cNvGrpSpPr/>
        <p:nvPr/>
      </p:nvGrpSpPr>
      <p:grpSpPr>
        <a:xfrm>
          <a:off x="0" y="0"/>
          <a:ext cx="0" cy="0"/>
          <a:chOff x="0" y="0"/>
          <a:chExt cx="0" cy="0"/>
        </a:xfrm>
      </p:grpSpPr>
      <p:sp>
        <p:nvSpPr>
          <p:cNvPr id="1961" name="Google Shape;1961;p19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62" name="Google Shape;1962;p19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963" name="Google Shape;1963;p19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64" name="Google Shape;1964;p192"/>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65" name="Google Shape;1965;p1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66" name="Google Shape;1966;p19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67" name="Google Shape;1967;p19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968" name="Google Shape;1968;p192"/>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1969" name="Google Shape;1969;p192"/>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1970" name="Google Shape;1970;p192"/>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971" name="Google Shape;1971;p192"/>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1972" name="Google Shape;1972;p192"/>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973" name="Google Shape;1973;p192"/>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1974" name="Google Shape;1974;p192"/>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1975" name="Google Shape;1975;p192"/>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1976" name="Google Shape;1976;p192"/>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77" name="Shape 1977"/>
        <p:cNvGrpSpPr/>
        <p:nvPr/>
      </p:nvGrpSpPr>
      <p:grpSpPr>
        <a:xfrm>
          <a:off x="0" y="0"/>
          <a:ext cx="0" cy="0"/>
          <a:chOff x="0" y="0"/>
          <a:chExt cx="0" cy="0"/>
        </a:xfrm>
      </p:grpSpPr>
      <p:sp>
        <p:nvSpPr>
          <p:cNvPr id="1978" name="Google Shape;1978;p193"/>
          <p:cNvSpPr txBox="1"/>
          <p:nvPr>
            <p:ph type="title"/>
          </p:nvPr>
        </p:nvSpPr>
        <p:spPr>
          <a:xfrm>
            <a:off x="762000" y="274638"/>
            <a:ext cx="10820400" cy="94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979" name="Google Shape;1979;p193"/>
          <p:cNvSpPr txBox="1"/>
          <p:nvPr>
            <p:ph idx="11" type="ftr"/>
          </p:nvPr>
        </p:nvSpPr>
        <p:spPr>
          <a:xfrm>
            <a:off x="8153400" y="6477000"/>
            <a:ext cx="2590800" cy="319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980" name="Google Shape;1980;p193"/>
          <p:cNvSpPr txBox="1"/>
          <p:nvPr>
            <p:ph idx="12" type="sldNum"/>
          </p:nvPr>
        </p:nvSpPr>
        <p:spPr>
          <a:xfrm>
            <a:off x="8737600" y="6430963"/>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1pPr>
            <a:lvl2pPr indent="0" lvl="1"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2pPr>
            <a:lvl3pPr indent="0" lvl="2"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3pPr>
            <a:lvl4pPr indent="0" lvl="3"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4pPr>
            <a:lvl5pPr indent="0" lvl="4"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5pPr>
            <a:lvl6pPr indent="0" lvl="5"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6pPr>
            <a:lvl7pPr indent="0" lvl="6"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7pPr>
            <a:lvl8pPr indent="0" lvl="7"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8pPr>
            <a:lvl9pPr indent="0" lvl="8"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81" name="Shape 1981"/>
        <p:cNvGrpSpPr/>
        <p:nvPr/>
      </p:nvGrpSpPr>
      <p:grpSpPr>
        <a:xfrm>
          <a:off x="0" y="0"/>
          <a:ext cx="0" cy="0"/>
          <a:chOff x="0" y="0"/>
          <a:chExt cx="0" cy="0"/>
        </a:xfrm>
      </p:grpSpPr>
      <p:sp>
        <p:nvSpPr>
          <p:cNvPr id="1982" name="Google Shape;1982;p194"/>
          <p:cNvSpPr txBox="1"/>
          <p:nvPr>
            <p:ph idx="1" type="body"/>
          </p:nvPr>
        </p:nvSpPr>
        <p:spPr>
          <a:xfrm>
            <a:off x="762000" y="1557690"/>
            <a:ext cx="108204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00"/>
              </a:spcBef>
              <a:spcAft>
                <a:spcPts val="0"/>
              </a:spcAft>
              <a:buSzPts val="2800"/>
              <a:buChar char="●"/>
              <a:defRPr i="0" sz="2800">
                <a:solidFill>
                  <a:srgbClr val="7F7F7F"/>
                </a:solidFill>
                <a:latin typeface="Open Sans"/>
                <a:ea typeface="Open Sans"/>
                <a:cs typeface="Open Sans"/>
                <a:sym typeface="Open Sans"/>
              </a:defRPr>
            </a:lvl1pPr>
            <a:lvl2pPr indent="-355600" lvl="1" marL="914400" rtl="0" algn="l">
              <a:spcBef>
                <a:spcPts val="400"/>
              </a:spcBef>
              <a:spcAft>
                <a:spcPts val="0"/>
              </a:spcAft>
              <a:buSzPts val="2000"/>
              <a:buChar char="○"/>
              <a:defRPr i="0" sz="2000">
                <a:solidFill>
                  <a:srgbClr val="7F7F7F"/>
                </a:solidFill>
                <a:latin typeface="Open Sans"/>
                <a:ea typeface="Open Sans"/>
                <a:cs typeface="Open Sans"/>
                <a:sym typeface="Open Sans"/>
              </a:defRPr>
            </a:lvl2pPr>
            <a:lvl3pPr indent="-311150" lvl="2" marL="1371600" rtl="0" algn="l">
              <a:spcBef>
                <a:spcPts val="400"/>
              </a:spcBef>
              <a:spcAft>
                <a:spcPts val="0"/>
              </a:spcAft>
              <a:buSzPts val="1300"/>
              <a:buChar char="■"/>
              <a:defRPr i="0" sz="1900">
                <a:solidFill>
                  <a:srgbClr val="7F7F7F"/>
                </a:solidFill>
                <a:latin typeface="Open Sans"/>
                <a:ea typeface="Open Sans"/>
                <a:cs typeface="Open Sans"/>
                <a:sym typeface="Open Sans"/>
              </a:defRPr>
            </a:lvl3pPr>
            <a:lvl4pPr indent="-330200" lvl="3" marL="1828800" rtl="0" algn="l">
              <a:spcBef>
                <a:spcPts val="300"/>
              </a:spcBef>
              <a:spcAft>
                <a:spcPts val="0"/>
              </a:spcAft>
              <a:buSzPts val="1600"/>
              <a:buChar char="●"/>
              <a:defRPr i="0" sz="1600">
                <a:solidFill>
                  <a:srgbClr val="7F7F7F"/>
                </a:solidFill>
                <a:latin typeface="Open Sans"/>
                <a:ea typeface="Open Sans"/>
                <a:cs typeface="Open Sans"/>
                <a:sym typeface="Open Sans"/>
              </a:defRPr>
            </a:lvl4pPr>
            <a:lvl5pPr indent="-330200" lvl="4" marL="2286000" rtl="0" algn="l">
              <a:spcBef>
                <a:spcPts val="300"/>
              </a:spcBef>
              <a:spcAft>
                <a:spcPts val="0"/>
              </a:spcAft>
              <a:buSzPts val="1600"/>
              <a:buChar char="○"/>
              <a:defRPr i="0" sz="1600">
                <a:solidFill>
                  <a:srgbClr val="7F7F7F"/>
                </a:solidFill>
                <a:latin typeface="Open Sans"/>
                <a:ea typeface="Open Sans"/>
                <a:cs typeface="Open Sans"/>
                <a:sym typeface="Open Sans"/>
              </a:defRPr>
            </a:lvl5pPr>
            <a:lvl6pPr indent="-349250" lvl="5" marL="2743200" rtl="0" algn="l">
              <a:spcBef>
                <a:spcPts val="4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1983" name="Google Shape;1983;p194"/>
          <p:cNvSpPr txBox="1"/>
          <p:nvPr>
            <p:ph type="title"/>
          </p:nvPr>
        </p:nvSpPr>
        <p:spPr>
          <a:xfrm>
            <a:off x="762000" y="274638"/>
            <a:ext cx="10820400" cy="944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3500"/>
              <a:buNone/>
              <a:defRPr/>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1984" name="Google Shape;1984;p194"/>
          <p:cNvSpPr txBox="1"/>
          <p:nvPr>
            <p:ph idx="11" type="ftr"/>
          </p:nvPr>
        </p:nvSpPr>
        <p:spPr>
          <a:xfrm>
            <a:off x="8153400" y="6477000"/>
            <a:ext cx="2590800" cy="319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985" name="Google Shape;1985;p194"/>
          <p:cNvSpPr txBox="1"/>
          <p:nvPr>
            <p:ph idx="12" type="sldNum"/>
          </p:nvPr>
        </p:nvSpPr>
        <p:spPr>
          <a:xfrm>
            <a:off x="8737600" y="6430963"/>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1pPr>
            <a:lvl2pPr indent="0" lvl="1"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2pPr>
            <a:lvl3pPr indent="0" lvl="2"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3pPr>
            <a:lvl4pPr indent="0" lvl="3"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4pPr>
            <a:lvl5pPr indent="0" lvl="4"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5pPr>
            <a:lvl6pPr indent="0" lvl="5"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6pPr>
            <a:lvl7pPr indent="0" lvl="6"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7pPr>
            <a:lvl8pPr indent="0" lvl="7"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8pPr>
            <a:lvl9pPr indent="0" lvl="8" marL="0" marR="0" rtl="0" algn="r">
              <a:spcBef>
                <a:spcPts val="0"/>
              </a:spcBef>
              <a:spcAft>
                <a:spcPts val="0"/>
              </a:spcAft>
              <a:buNone/>
              <a:defRPr b="0" i="0" sz="1100" u="none" cap="none" strike="noStrike">
                <a:solidFill>
                  <a:srgbClr val="FFFFF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18">
    <p:spTree>
      <p:nvGrpSpPr>
        <p:cNvPr id="1986" name="Shape 1986"/>
        <p:cNvGrpSpPr/>
        <p:nvPr/>
      </p:nvGrpSpPr>
      <p:grpSpPr>
        <a:xfrm>
          <a:off x="0" y="0"/>
          <a:ext cx="0" cy="0"/>
          <a:chOff x="0" y="0"/>
          <a:chExt cx="0" cy="0"/>
        </a:xfrm>
      </p:grpSpPr>
      <p:sp>
        <p:nvSpPr>
          <p:cNvPr id="1987" name="Google Shape;1987;p1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88" name="Google Shape;1988;p19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989" name="Google Shape;1989;p19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0" name="Google Shape;1990;p195"/>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1991" name="Google Shape;1991;p1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92" name="Google Shape;1992;p19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3" name="Google Shape;1993;p19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1994" name="Google Shape;1994;p195"/>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3" name="Shape 173"/>
        <p:cNvGrpSpPr/>
        <p:nvPr/>
      </p:nvGrpSpPr>
      <p:grpSpPr>
        <a:xfrm>
          <a:off x="0" y="0"/>
          <a:ext cx="0" cy="0"/>
          <a:chOff x="0" y="0"/>
          <a:chExt cx="0" cy="0"/>
        </a:xfrm>
      </p:grpSpPr>
      <p:pic>
        <p:nvPicPr>
          <p:cNvPr id="174" name="Google Shape;174;p2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Google Shape;175;p20"/>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3400"/>
              <a:buFont typeface="Proxima Nova"/>
              <a:buNone/>
              <a:defRPr>
                <a:solidFill>
                  <a:srgbClr val="434343"/>
                </a:solidFill>
                <a:latin typeface="Proxima Nova"/>
                <a:ea typeface="Proxima Nova"/>
                <a:cs typeface="Proxima Nova"/>
                <a:sym typeface="Proxima Nova"/>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76" name="Google Shape;176;p20"/>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Font typeface="Proxima Nova"/>
              <a:buChar char="●"/>
              <a:defRPr>
                <a:latin typeface="Proxima Nova"/>
                <a:ea typeface="Proxima Nova"/>
                <a:cs typeface="Proxima Nova"/>
                <a:sym typeface="Proxima Nova"/>
              </a:defRPr>
            </a:lvl1pPr>
            <a:lvl2pPr indent="-330200" lvl="1" marL="914400" rtl="0">
              <a:spcBef>
                <a:spcPts val="2100"/>
              </a:spcBef>
              <a:spcAft>
                <a:spcPts val="0"/>
              </a:spcAft>
              <a:buSzPts val="1600"/>
              <a:buFont typeface="Proxima Nova"/>
              <a:buChar char="○"/>
              <a:defRPr>
                <a:latin typeface="Proxima Nova"/>
                <a:ea typeface="Proxima Nova"/>
                <a:cs typeface="Proxima Nova"/>
                <a:sym typeface="Proxima Nova"/>
              </a:defRPr>
            </a:lvl2pPr>
            <a:lvl3pPr indent="-330200" lvl="2" marL="1371600" rtl="0">
              <a:spcBef>
                <a:spcPts val="2100"/>
              </a:spcBef>
              <a:spcAft>
                <a:spcPts val="0"/>
              </a:spcAft>
              <a:buSzPts val="1600"/>
              <a:buFont typeface="Proxima Nova"/>
              <a:buChar char="■"/>
              <a:defRPr>
                <a:latin typeface="Proxima Nova"/>
                <a:ea typeface="Proxima Nova"/>
                <a:cs typeface="Proxima Nova"/>
                <a:sym typeface="Proxima Nova"/>
              </a:defRPr>
            </a:lvl3pPr>
            <a:lvl4pPr indent="-330200" lvl="3" marL="1828800" rtl="0">
              <a:spcBef>
                <a:spcPts val="2100"/>
              </a:spcBef>
              <a:spcAft>
                <a:spcPts val="0"/>
              </a:spcAft>
              <a:buSzPts val="1600"/>
              <a:buFont typeface="Proxima Nova"/>
              <a:buChar char="●"/>
              <a:defRPr>
                <a:latin typeface="Proxima Nova"/>
                <a:ea typeface="Proxima Nova"/>
                <a:cs typeface="Proxima Nova"/>
                <a:sym typeface="Proxima Nova"/>
              </a:defRPr>
            </a:lvl4pPr>
            <a:lvl5pPr indent="-330200" lvl="4" marL="2286000" rtl="0">
              <a:spcBef>
                <a:spcPts val="2100"/>
              </a:spcBef>
              <a:spcAft>
                <a:spcPts val="0"/>
              </a:spcAft>
              <a:buSzPts val="1600"/>
              <a:buFont typeface="Proxima Nova"/>
              <a:buChar char="○"/>
              <a:defRPr>
                <a:latin typeface="Proxima Nova"/>
                <a:ea typeface="Proxima Nova"/>
                <a:cs typeface="Proxima Nova"/>
                <a:sym typeface="Proxima Nova"/>
              </a:defRPr>
            </a:lvl5pPr>
            <a:lvl6pPr indent="-330200" lvl="5" marL="2743200" rtl="0">
              <a:spcBef>
                <a:spcPts val="2100"/>
              </a:spcBef>
              <a:spcAft>
                <a:spcPts val="0"/>
              </a:spcAft>
              <a:buSzPts val="1600"/>
              <a:buFont typeface="Proxima Nova"/>
              <a:buChar char="■"/>
              <a:defRPr>
                <a:latin typeface="Proxima Nova"/>
                <a:ea typeface="Proxima Nova"/>
                <a:cs typeface="Proxima Nova"/>
                <a:sym typeface="Proxima Nova"/>
              </a:defRPr>
            </a:lvl6pPr>
            <a:lvl7pPr indent="-330200" lvl="6" marL="3200400" rtl="0">
              <a:spcBef>
                <a:spcPts val="2100"/>
              </a:spcBef>
              <a:spcAft>
                <a:spcPts val="0"/>
              </a:spcAft>
              <a:buSzPts val="1600"/>
              <a:buFont typeface="Proxima Nova"/>
              <a:buChar char="●"/>
              <a:defRPr>
                <a:latin typeface="Proxima Nova"/>
                <a:ea typeface="Proxima Nova"/>
                <a:cs typeface="Proxima Nova"/>
                <a:sym typeface="Proxima Nova"/>
              </a:defRPr>
            </a:lvl7pPr>
            <a:lvl8pPr indent="-330200" lvl="7" marL="3657600" rtl="0">
              <a:spcBef>
                <a:spcPts val="2100"/>
              </a:spcBef>
              <a:spcAft>
                <a:spcPts val="0"/>
              </a:spcAft>
              <a:buSzPts val="1600"/>
              <a:buFont typeface="Proxima Nova"/>
              <a:buChar char="○"/>
              <a:defRPr>
                <a:latin typeface="Proxima Nova"/>
                <a:ea typeface="Proxima Nova"/>
                <a:cs typeface="Proxima Nova"/>
                <a:sym typeface="Proxima Nova"/>
              </a:defRPr>
            </a:lvl8pPr>
            <a:lvl9pPr indent="-330200" lvl="8" marL="4114800" rtl="0">
              <a:spcBef>
                <a:spcPts val="2100"/>
              </a:spcBef>
              <a:spcAft>
                <a:spcPts val="2100"/>
              </a:spcAft>
              <a:buSzPts val="1600"/>
              <a:buFont typeface="Proxima Nova"/>
              <a:buChar char="■"/>
              <a:defRPr>
                <a:latin typeface="Proxima Nova"/>
                <a:ea typeface="Proxima Nova"/>
                <a:cs typeface="Proxima Nova"/>
                <a:sym typeface="Proxima Nova"/>
              </a:defRPr>
            </a:lvl9pPr>
          </a:lstStyle>
          <a:p/>
        </p:txBody>
      </p:sp>
      <p:sp>
        <p:nvSpPr>
          <p:cNvPr id="177" name="Google Shape;177;p20"/>
          <p:cNvSpPr txBox="1"/>
          <p:nvPr>
            <p:ph idx="12" type="sldNum"/>
          </p:nvPr>
        </p:nvSpPr>
        <p:spPr>
          <a:xfrm>
            <a:off x="11296610" y="6217622"/>
            <a:ext cx="731700" cy="524700"/>
          </a:xfrm>
          <a:prstGeom prst="rect">
            <a:avLst/>
          </a:prstGeom>
          <a:noFill/>
          <a:ln>
            <a:noFill/>
          </a:ln>
        </p:spPr>
        <p:txBody>
          <a:bodyPr anchorCtr="0" anchor="ctr" bIns="76200" lIns="76200" spcFirstLastPara="1" rIns="76200" wrap="square" tIns="76200">
            <a:noAutofit/>
          </a:bodyPr>
          <a:lstStyle>
            <a:lvl1pPr lvl="0" rtl="0">
              <a:buNone/>
              <a:defRPr sz="1200"/>
            </a:lvl1pPr>
            <a:lvl2pPr lvl="1" rtl="0">
              <a:buNone/>
              <a:defRPr sz="1200"/>
            </a:lvl2pPr>
            <a:lvl3pPr lvl="2" rtl="0">
              <a:buNone/>
              <a:defRPr sz="1200"/>
            </a:lvl3pPr>
            <a:lvl4pPr lvl="3" rtl="0">
              <a:buNone/>
              <a:defRPr sz="1200"/>
            </a:lvl4pPr>
            <a:lvl5pPr lvl="4" rtl="0">
              <a:buNone/>
              <a:defRPr sz="1200"/>
            </a:lvl5pPr>
            <a:lvl6pPr lvl="5" rtl="0">
              <a:buNone/>
              <a:defRPr sz="1200"/>
            </a:lvl6pPr>
            <a:lvl7pPr lvl="6" rtl="0">
              <a:buNone/>
              <a:defRPr sz="1200"/>
            </a:lvl7pPr>
            <a:lvl8pPr lvl="7" rtl="0">
              <a:buNone/>
              <a:defRPr sz="1200"/>
            </a:lvl8pPr>
            <a:lvl9pPr lvl="8" rtl="0">
              <a:buNone/>
              <a:defRPr sz="1200"/>
            </a:lvl9pPr>
          </a:lstStyle>
          <a:p>
            <a:pPr indent="0" lvl="0" marL="0" rtl="0" algn="l">
              <a:spcBef>
                <a:spcPts val="0"/>
              </a:spcBef>
              <a:spcAft>
                <a:spcPts val="0"/>
              </a:spcAft>
              <a:buNone/>
            </a:pPr>
            <a:fld id="{00000000-1234-1234-1234-123412341234}" type="slidenum">
              <a:rPr lang="en"/>
              <a:t>‹#›</a:t>
            </a:fld>
            <a:endParaRPr/>
          </a:p>
        </p:txBody>
      </p:sp>
      <p:pic>
        <p:nvPicPr>
          <p:cNvPr id="178" name="Google Shape;178;p20"/>
          <p:cNvPicPr preferRelativeResize="0"/>
          <p:nvPr/>
        </p:nvPicPr>
        <p:blipFill>
          <a:blip r:embed="rId3">
            <a:alphaModFix/>
          </a:blip>
          <a:stretch>
            <a:fillRect/>
          </a:stretch>
        </p:blipFill>
        <p:spPr>
          <a:xfrm>
            <a:off x="122533" y="6352800"/>
            <a:ext cx="1656032" cy="337834"/>
          </a:xfrm>
          <a:prstGeom prst="rect">
            <a:avLst/>
          </a:prstGeom>
          <a:noFill/>
          <a:ln>
            <a:noFill/>
          </a:ln>
        </p:spPr>
      </p:pic>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19">
    <p:spTree>
      <p:nvGrpSpPr>
        <p:cNvPr id="1995" name="Shape 1995"/>
        <p:cNvGrpSpPr/>
        <p:nvPr/>
      </p:nvGrpSpPr>
      <p:grpSpPr>
        <a:xfrm>
          <a:off x="0" y="0"/>
          <a:ext cx="0" cy="0"/>
          <a:chOff x="0" y="0"/>
          <a:chExt cx="0" cy="0"/>
        </a:xfrm>
      </p:grpSpPr>
      <p:sp>
        <p:nvSpPr>
          <p:cNvPr id="1996" name="Google Shape;1996;p19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1997" name="Google Shape;1997;p19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1998" name="Google Shape;1998;p19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1999" name="Google Shape;1999;p196"/>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00" name="Google Shape;2000;p1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01" name="Google Shape;2001;p19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02" name="Google Shape;2002;p19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03" name="Google Shape;2003;p196"/>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_1">
    <p:spTree>
      <p:nvGrpSpPr>
        <p:cNvPr id="2004" name="Shape 2004"/>
        <p:cNvGrpSpPr/>
        <p:nvPr/>
      </p:nvGrpSpPr>
      <p:grpSpPr>
        <a:xfrm>
          <a:off x="0" y="0"/>
          <a:ext cx="0" cy="0"/>
          <a:chOff x="0" y="0"/>
          <a:chExt cx="0" cy="0"/>
        </a:xfrm>
      </p:grpSpPr>
      <p:pic>
        <p:nvPicPr>
          <p:cNvPr id="2005" name="Google Shape;2005;p197"/>
          <p:cNvPicPr preferRelativeResize="0"/>
          <p:nvPr/>
        </p:nvPicPr>
        <p:blipFill>
          <a:blip r:embed="rId2">
            <a:alphaModFix/>
          </a:blip>
          <a:stretch>
            <a:fillRect/>
          </a:stretch>
        </p:blipFill>
        <p:spPr>
          <a:xfrm>
            <a:off x="0" y="0"/>
            <a:ext cx="12191997" cy="6859343"/>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0">
    <p:spTree>
      <p:nvGrpSpPr>
        <p:cNvPr id="2006" name="Shape 2006"/>
        <p:cNvGrpSpPr/>
        <p:nvPr/>
      </p:nvGrpSpPr>
      <p:grpSpPr>
        <a:xfrm>
          <a:off x="0" y="0"/>
          <a:ext cx="0" cy="0"/>
          <a:chOff x="0" y="0"/>
          <a:chExt cx="0" cy="0"/>
        </a:xfrm>
      </p:grpSpPr>
      <p:sp>
        <p:nvSpPr>
          <p:cNvPr id="2007" name="Google Shape;2007;p19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08" name="Google Shape;2008;p19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09" name="Google Shape;2009;p19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10" name="Google Shape;2010;p198"/>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2011" name="Google Shape;2011;p1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12" name="Google Shape;2012;p19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13" name="Google Shape;2013;p19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14" name="Google Shape;2014;p198"/>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2015" name="Shape 2015"/>
        <p:cNvGrpSpPr/>
        <p:nvPr/>
      </p:nvGrpSpPr>
      <p:grpSpPr>
        <a:xfrm>
          <a:off x="0" y="0"/>
          <a:ext cx="0" cy="0"/>
          <a:chOff x="0" y="0"/>
          <a:chExt cx="0" cy="0"/>
        </a:xfrm>
      </p:grpSpPr>
      <p:cxnSp>
        <p:nvCxnSpPr>
          <p:cNvPr id="2016" name="Google Shape;2016;p19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17" name="Google Shape;2017;p19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2018" name="Google Shape;2018;p19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19" name="Google Shape;2019;p1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20" name="Google Shape;2020;p19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21" name="Google Shape;2021;p199"/>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22" name="Google Shape;2022;p199"/>
          <p:cNvSpPr txBox="1"/>
          <p:nvPr>
            <p:ph idx="3" type="body"/>
          </p:nvPr>
        </p:nvSpPr>
        <p:spPr>
          <a:xfrm>
            <a:off x="8669900" y="1849475"/>
            <a:ext cx="2131800" cy="3000000"/>
          </a:xfrm>
          <a:prstGeom prst="rect">
            <a:avLst/>
          </a:prstGeom>
        </p:spPr>
        <p:txBody>
          <a:bodyPr anchorCtr="0" anchor="t" bIns="0" lIns="0" spcFirstLastPara="1" rIns="0" wrap="square" tIns="0">
            <a:noAutofit/>
          </a:bodyPr>
          <a:lstStyle>
            <a:lvl1pPr indent="-361950" lvl="0" marL="457200" rtl="0">
              <a:lnSpc>
                <a:spcPct val="115000"/>
              </a:lnSpc>
              <a:spcBef>
                <a:spcPts val="0"/>
              </a:spcBef>
              <a:spcAft>
                <a:spcPts val="0"/>
              </a:spcAft>
              <a:buSzPts val="2100"/>
              <a:buChar char="●"/>
              <a:defRPr/>
            </a:lvl1pPr>
            <a:lvl2pPr indent="-330200" lvl="1" marL="914400" rtl="0">
              <a:lnSpc>
                <a:spcPct val="115000"/>
              </a:lnSpc>
              <a:spcBef>
                <a:spcPts val="2000"/>
              </a:spcBef>
              <a:spcAft>
                <a:spcPts val="0"/>
              </a:spcAft>
              <a:buSzPts val="1600"/>
              <a:buChar char="○"/>
              <a:defRPr/>
            </a:lvl2pPr>
            <a:lvl3pPr indent="-330200" lvl="2" marL="1371600" rtl="0">
              <a:lnSpc>
                <a:spcPct val="115000"/>
              </a:lnSpc>
              <a:spcBef>
                <a:spcPts val="2000"/>
              </a:spcBef>
              <a:spcAft>
                <a:spcPts val="0"/>
              </a:spcAft>
              <a:buSzPts val="1600"/>
              <a:buChar char="■"/>
              <a:defRPr/>
            </a:lvl3pPr>
            <a:lvl4pPr indent="-330200" lvl="3" marL="1828800" rtl="0">
              <a:lnSpc>
                <a:spcPct val="115000"/>
              </a:lnSpc>
              <a:spcBef>
                <a:spcPts val="2000"/>
              </a:spcBef>
              <a:spcAft>
                <a:spcPts val="0"/>
              </a:spcAft>
              <a:buSzPts val="1600"/>
              <a:buChar char="●"/>
              <a:defRPr/>
            </a:lvl4pPr>
            <a:lvl5pPr indent="-330200" lvl="4" marL="2286000" rtl="0">
              <a:lnSpc>
                <a:spcPct val="115000"/>
              </a:lnSpc>
              <a:spcBef>
                <a:spcPts val="2000"/>
              </a:spcBef>
              <a:spcAft>
                <a:spcPts val="0"/>
              </a:spcAft>
              <a:buSzPts val="1600"/>
              <a:buChar char="○"/>
              <a:defRPr/>
            </a:lvl5pPr>
            <a:lvl6pPr indent="-330200" lvl="5" marL="2743200" rtl="0">
              <a:lnSpc>
                <a:spcPct val="115000"/>
              </a:lnSpc>
              <a:spcBef>
                <a:spcPts val="2000"/>
              </a:spcBef>
              <a:spcAft>
                <a:spcPts val="0"/>
              </a:spcAft>
              <a:buSzPts val="1600"/>
              <a:buChar char="■"/>
              <a:defRPr/>
            </a:lvl6pPr>
            <a:lvl7pPr indent="-330200" lvl="6" marL="3200400" rtl="0">
              <a:lnSpc>
                <a:spcPct val="115000"/>
              </a:lnSpc>
              <a:spcBef>
                <a:spcPts val="2000"/>
              </a:spcBef>
              <a:spcAft>
                <a:spcPts val="0"/>
              </a:spcAft>
              <a:buSzPts val="1600"/>
              <a:buChar char="●"/>
              <a:defRPr/>
            </a:lvl7pPr>
            <a:lvl8pPr indent="-330200" lvl="7" marL="3657600" rtl="0">
              <a:lnSpc>
                <a:spcPct val="115000"/>
              </a:lnSpc>
              <a:spcBef>
                <a:spcPts val="2000"/>
              </a:spcBef>
              <a:spcAft>
                <a:spcPts val="0"/>
              </a:spcAft>
              <a:buSzPts val="1600"/>
              <a:buChar char="○"/>
              <a:defRPr/>
            </a:lvl8pPr>
            <a:lvl9pPr indent="-330200" lvl="8" marL="4114800" rtl="0">
              <a:lnSpc>
                <a:spcPct val="115000"/>
              </a:lnSpc>
              <a:spcBef>
                <a:spcPts val="2000"/>
              </a:spcBef>
              <a:spcAft>
                <a:spcPts val="2000"/>
              </a:spcAft>
              <a:buSzPts val="1600"/>
              <a:buChar char="■"/>
              <a:defRPr/>
            </a:lvl9pPr>
          </a:lstStyle>
          <a:p/>
        </p:txBody>
      </p:sp>
      <p:sp>
        <p:nvSpPr>
          <p:cNvPr id="2023" name="Google Shape;2023;p199"/>
          <p:cNvSpPr txBox="1"/>
          <p:nvPr>
            <p:ph idx="4" type="body"/>
          </p:nvPr>
        </p:nvSpPr>
        <p:spPr>
          <a:xfrm>
            <a:off x="5708700" y="1849475"/>
            <a:ext cx="2131800" cy="3000000"/>
          </a:xfrm>
          <a:prstGeom prst="rect">
            <a:avLst/>
          </a:prstGeom>
        </p:spPr>
        <p:txBody>
          <a:bodyPr anchorCtr="0" anchor="t" bIns="0" lIns="0" spcFirstLastPara="1" rIns="0" wrap="square" tIns="0">
            <a:noAutofit/>
          </a:bodyPr>
          <a:lstStyle>
            <a:lvl1pPr indent="-361950" lvl="0" marL="457200" rtl="0">
              <a:lnSpc>
                <a:spcPct val="115000"/>
              </a:lnSpc>
              <a:spcBef>
                <a:spcPts val="0"/>
              </a:spcBef>
              <a:spcAft>
                <a:spcPts val="0"/>
              </a:spcAft>
              <a:buSzPts val="2100"/>
              <a:buChar char="●"/>
              <a:defRPr/>
            </a:lvl1pPr>
            <a:lvl2pPr indent="-330200" lvl="1" marL="914400" rtl="0">
              <a:lnSpc>
                <a:spcPct val="115000"/>
              </a:lnSpc>
              <a:spcBef>
                <a:spcPts val="2000"/>
              </a:spcBef>
              <a:spcAft>
                <a:spcPts val="0"/>
              </a:spcAft>
              <a:buSzPts val="1600"/>
              <a:buChar char="○"/>
              <a:defRPr/>
            </a:lvl2pPr>
            <a:lvl3pPr indent="-330200" lvl="2" marL="1371600" rtl="0">
              <a:lnSpc>
                <a:spcPct val="115000"/>
              </a:lnSpc>
              <a:spcBef>
                <a:spcPts val="2000"/>
              </a:spcBef>
              <a:spcAft>
                <a:spcPts val="0"/>
              </a:spcAft>
              <a:buSzPts val="1600"/>
              <a:buChar char="■"/>
              <a:defRPr/>
            </a:lvl3pPr>
            <a:lvl4pPr indent="-330200" lvl="3" marL="1828800" rtl="0">
              <a:lnSpc>
                <a:spcPct val="115000"/>
              </a:lnSpc>
              <a:spcBef>
                <a:spcPts val="2000"/>
              </a:spcBef>
              <a:spcAft>
                <a:spcPts val="0"/>
              </a:spcAft>
              <a:buSzPts val="1600"/>
              <a:buChar char="●"/>
              <a:defRPr/>
            </a:lvl4pPr>
            <a:lvl5pPr indent="-330200" lvl="4" marL="2286000" rtl="0">
              <a:lnSpc>
                <a:spcPct val="115000"/>
              </a:lnSpc>
              <a:spcBef>
                <a:spcPts val="2000"/>
              </a:spcBef>
              <a:spcAft>
                <a:spcPts val="0"/>
              </a:spcAft>
              <a:buSzPts val="1600"/>
              <a:buChar char="○"/>
              <a:defRPr/>
            </a:lvl5pPr>
            <a:lvl6pPr indent="-330200" lvl="5" marL="2743200" rtl="0">
              <a:lnSpc>
                <a:spcPct val="115000"/>
              </a:lnSpc>
              <a:spcBef>
                <a:spcPts val="2000"/>
              </a:spcBef>
              <a:spcAft>
                <a:spcPts val="0"/>
              </a:spcAft>
              <a:buSzPts val="1600"/>
              <a:buChar char="■"/>
              <a:defRPr/>
            </a:lvl6pPr>
            <a:lvl7pPr indent="-330200" lvl="6" marL="3200400" rtl="0">
              <a:lnSpc>
                <a:spcPct val="115000"/>
              </a:lnSpc>
              <a:spcBef>
                <a:spcPts val="2000"/>
              </a:spcBef>
              <a:spcAft>
                <a:spcPts val="0"/>
              </a:spcAft>
              <a:buSzPts val="1600"/>
              <a:buChar char="●"/>
              <a:defRPr/>
            </a:lvl7pPr>
            <a:lvl8pPr indent="-330200" lvl="7" marL="3657600" rtl="0">
              <a:lnSpc>
                <a:spcPct val="115000"/>
              </a:lnSpc>
              <a:spcBef>
                <a:spcPts val="2000"/>
              </a:spcBef>
              <a:spcAft>
                <a:spcPts val="0"/>
              </a:spcAft>
              <a:buSzPts val="1600"/>
              <a:buChar char="○"/>
              <a:defRPr/>
            </a:lvl8pPr>
            <a:lvl9pPr indent="-330200" lvl="8" marL="4114800" rtl="0">
              <a:lnSpc>
                <a:spcPct val="115000"/>
              </a:lnSpc>
              <a:spcBef>
                <a:spcPts val="2000"/>
              </a:spcBef>
              <a:spcAft>
                <a:spcPts val="2000"/>
              </a:spcAft>
              <a:buSzPts val="1600"/>
              <a:buChar char="■"/>
              <a:defRPr/>
            </a:lvl9pPr>
          </a:lstStyle>
          <a:p/>
        </p:txBody>
      </p:sp>
      <p:sp>
        <p:nvSpPr>
          <p:cNvPr id="2024" name="Google Shape;2024;p199"/>
          <p:cNvSpPr txBox="1"/>
          <p:nvPr>
            <p:ph type="title"/>
          </p:nvPr>
        </p:nvSpPr>
        <p:spPr>
          <a:xfrm>
            <a:off x="900275" y="1736433"/>
            <a:ext cx="3885900" cy="26982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4800"/>
              <a:buNone/>
              <a:defRPr sz="48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025" name="Shape 2025"/>
        <p:cNvGrpSpPr/>
        <p:nvPr/>
      </p:nvGrpSpPr>
      <p:grpSpPr>
        <a:xfrm>
          <a:off x="0" y="0"/>
          <a:ext cx="0" cy="0"/>
          <a:chOff x="0" y="0"/>
          <a:chExt cx="0" cy="0"/>
        </a:xfrm>
      </p:grpSpPr>
      <p:sp>
        <p:nvSpPr>
          <p:cNvPr id="2026" name="Google Shape;2026;p20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027" name="Google Shape;2027;p20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28" name="Google Shape;2028;p20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29" name="Google Shape;2029;p2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30" name="Google Shape;2030;p20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31" name="Google Shape;2031;p200"/>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032" name="Google Shape;2032;p200"/>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033" name="Google Shape;2033;p200"/>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034" name="Google Shape;2034;p200"/>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4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2035" name="Google Shape;2035;p200"/>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_1">
    <p:spTree>
      <p:nvGrpSpPr>
        <p:cNvPr id="2036" name="Shape 2036"/>
        <p:cNvGrpSpPr/>
        <p:nvPr/>
      </p:nvGrpSpPr>
      <p:grpSpPr>
        <a:xfrm>
          <a:off x="0" y="0"/>
          <a:ext cx="0" cy="0"/>
          <a:chOff x="0" y="0"/>
          <a:chExt cx="0" cy="0"/>
        </a:xfrm>
      </p:grpSpPr>
      <p:sp>
        <p:nvSpPr>
          <p:cNvPr id="2037" name="Google Shape;2037;p2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cxnSp>
        <p:nvCxnSpPr>
          <p:cNvPr id="2038" name="Google Shape;2038;p20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39" name="Google Shape;2039;p20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40" name="Google Shape;2040;p20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41" name="Google Shape;2041;p20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42" name="Google Shape;2042;p201"/>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5">
    <p:spTree>
      <p:nvGrpSpPr>
        <p:cNvPr id="2043" name="Shape 2043"/>
        <p:cNvGrpSpPr/>
        <p:nvPr/>
      </p:nvGrpSpPr>
      <p:grpSpPr>
        <a:xfrm>
          <a:off x="0" y="0"/>
          <a:ext cx="0" cy="0"/>
          <a:chOff x="0" y="0"/>
          <a:chExt cx="0" cy="0"/>
        </a:xfrm>
      </p:grpSpPr>
      <p:sp>
        <p:nvSpPr>
          <p:cNvPr id="2044" name="Google Shape;2044;p20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2045" name="Google Shape;2045;p2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046" name="Google Shape;2046;p20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47" name="Google Shape;2047;p2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48" name="Google Shape;2048;p2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spTree>
      <p:nvGrpSpPr>
        <p:cNvPr id="2049" name="Shape 2049"/>
        <p:cNvGrpSpPr/>
        <p:nvPr/>
      </p:nvGrpSpPr>
      <p:grpSpPr>
        <a:xfrm>
          <a:off x="0" y="0"/>
          <a:ext cx="0" cy="0"/>
          <a:chOff x="0" y="0"/>
          <a:chExt cx="0" cy="0"/>
        </a:xfrm>
      </p:grpSpPr>
      <p:sp>
        <p:nvSpPr>
          <p:cNvPr id="2050" name="Google Shape;2050;p203"/>
          <p:cNvSpPr txBox="1"/>
          <p:nvPr>
            <p:ph idx="1" type="subTitle"/>
          </p:nvPr>
        </p:nvSpPr>
        <p:spPr>
          <a:xfrm>
            <a:off x="356535" y="55450"/>
            <a:ext cx="5148900" cy="3219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FF0000"/>
              </a:buClr>
              <a:buSzPts val="900"/>
              <a:buFont typeface="Red Hat Text Medium"/>
              <a:buNone/>
              <a:defRPr sz="9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900"/>
              <a:buFont typeface="Red Hat Text Medium"/>
              <a:buNone/>
              <a:defRPr sz="900">
                <a:solidFill>
                  <a:schemeClr val="accent1"/>
                </a:solidFill>
                <a:latin typeface="Red Hat Text Medium"/>
                <a:ea typeface="Red Hat Text Medium"/>
                <a:cs typeface="Red Hat Text Medium"/>
                <a:sym typeface="Red Hat Text Medium"/>
              </a:defRPr>
            </a:lvl9pPr>
          </a:lstStyle>
          <a:p/>
        </p:txBody>
      </p:sp>
      <p:sp>
        <p:nvSpPr>
          <p:cNvPr id="2051" name="Google Shape;2051;p20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52" name="Google Shape;2052;p203"/>
          <p:cNvCxnSpPr/>
          <p:nvPr/>
        </p:nvCxnSpPr>
        <p:spPr>
          <a:xfrm rot="10800000">
            <a:off x="447775" y="100"/>
            <a:ext cx="0" cy="886500"/>
          </a:xfrm>
          <a:prstGeom prst="straightConnector1">
            <a:avLst/>
          </a:prstGeom>
          <a:noFill/>
          <a:ln cap="flat" cmpd="sng" w="9525">
            <a:solidFill>
              <a:srgbClr val="FF0000"/>
            </a:solidFill>
            <a:prstDash val="solid"/>
            <a:round/>
            <a:headEnd len="med" w="med" type="none"/>
            <a:tailEnd len="med" w="med" type="none"/>
          </a:ln>
        </p:spPr>
      </p:cxnSp>
      <p:cxnSp>
        <p:nvCxnSpPr>
          <p:cNvPr id="2053" name="Google Shape;2053;p203"/>
          <p:cNvCxnSpPr/>
          <p:nvPr/>
        </p:nvCxnSpPr>
        <p:spPr>
          <a:xfrm rot="10800000">
            <a:off x="447767" y="6401100"/>
            <a:ext cx="0" cy="456900"/>
          </a:xfrm>
          <a:prstGeom prst="straightConnector1">
            <a:avLst/>
          </a:prstGeom>
          <a:noFill/>
          <a:ln cap="flat" cmpd="sng" w="9525">
            <a:solidFill>
              <a:srgbClr val="FF0000"/>
            </a:solidFill>
            <a:prstDash val="solid"/>
            <a:round/>
            <a:headEnd len="med" w="med" type="none"/>
            <a:tailEnd len="med" w="med" type="none"/>
          </a:ln>
        </p:spPr>
      </p:cxnSp>
      <p:sp>
        <p:nvSpPr>
          <p:cNvPr id="2054" name="Google Shape;2054;p20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55" name="Google Shape;2055;p2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56" name="Google Shape;2056;p20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rgbClr val="FF0000"/>
                </a:solidFill>
              </a:defRPr>
            </a:lvl1pPr>
            <a:lvl2pPr lvl="1" rtl="0" algn="ctr">
              <a:spcBef>
                <a:spcPts val="2100"/>
              </a:spcBef>
              <a:spcAft>
                <a:spcPts val="0"/>
              </a:spcAft>
              <a:buNone/>
              <a:defRPr sz="1900">
                <a:solidFill>
                  <a:srgbClr val="FF0000"/>
                </a:solidFill>
              </a:defRPr>
            </a:lvl2pPr>
            <a:lvl3pPr lvl="2" rtl="0" algn="ctr">
              <a:spcBef>
                <a:spcPts val="2100"/>
              </a:spcBef>
              <a:spcAft>
                <a:spcPts val="0"/>
              </a:spcAft>
              <a:buNone/>
              <a:defRPr sz="1900">
                <a:solidFill>
                  <a:srgbClr val="FF0000"/>
                </a:solidFill>
              </a:defRPr>
            </a:lvl3pPr>
            <a:lvl4pPr lvl="3" rtl="0" algn="ctr">
              <a:spcBef>
                <a:spcPts val="2100"/>
              </a:spcBef>
              <a:spcAft>
                <a:spcPts val="0"/>
              </a:spcAft>
              <a:buNone/>
              <a:defRPr sz="1900">
                <a:solidFill>
                  <a:srgbClr val="FF0000"/>
                </a:solidFill>
              </a:defRPr>
            </a:lvl4pPr>
            <a:lvl5pPr lvl="4" rtl="0" algn="ctr">
              <a:spcBef>
                <a:spcPts val="2100"/>
              </a:spcBef>
              <a:spcAft>
                <a:spcPts val="0"/>
              </a:spcAft>
              <a:buNone/>
              <a:defRPr sz="1900">
                <a:solidFill>
                  <a:srgbClr val="FF0000"/>
                </a:solidFill>
              </a:defRPr>
            </a:lvl5pPr>
            <a:lvl6pPr lvl="5" rtl="0" algn="ctr">
              <a:spcBef>
                <a:spcPts val="2100"/>
              </a:spcBef>
              <a:spcAft>
                <a:spcPts val="0"/>
              </a:spcAft>
              <a:buNone/>
              <a:defRPr sz="1900">
                <a:solidFill>
                  <a:srgbClr val="FF0000"/>
                </a:solidFill>
              </a:defRPr>
            </a:lvl6pPr>
            <a:lvl7pPr lvl="6" rtl="0" algn="ctr">
              <a:spcBef>
                <a:spcPts val="2100"/>
              </a:spcBef>
              <a:spcAft>
                <a:spcPts val="0"/>
              </a:spcAft>
              <a:buNone/>
              <a:defRPr sz="1900">
                <a:solidFill>
                  <a:srgbClr val="FF0000"/>
                </a:solidFill>
              </a:defRPr>
            </a:lvl7pPr>
            <a:lvl8pPr lvl="7" rtl="0" algn="ctr">
              <a:spcBef>
                <a:spcPts val="2100"/>
              </a:spcBef>
              <a:spcAft>
                <a:spcPts val="0"/>
              </a:spcAft>
              <a:buNone/>
              <a:defRPr sz="1900">
                <a:solidFill>
                  <a:srgbClr val="FF0000"/>
                </a:solidFill>
              </a:defRPr>
            </a:lvl8pPr>
            <a:lvl9pPr lvl="8" rtl="0" algn="ctr">
              <a:spcBef>
                <a:spcPts val="2100"/>
              </a:spcBef>
              <a:spcAft>
                <a:spcPts val="2100"/>
              </a:spcAft>
              <a:buNone/>
              <a:defRPr sz="1900">
                <a:solidFill>
                  <a:srgbClr val="FF0000"/>
                </a:solidFill>
              </a:defRPr>
            </a:lvl9pPr>
          </a:lstStyle>
          <a:p/>
        </p:txBody>
      </p:sp>
      <p:sp>
        <p:nvSpPr>
          <p:cNvPr id="2057" name="Google Shape;2057;p203"/>
          <p:cNvSpPr txBox="1"/>
          <p:nvPr>
            <p:ph idx="3" type="subTitle"/>
          </p:nvPr>
        </p:nvSpPr>
        <p:spPr>
          <a:xfrm>
            <a:off x="638950" y="622480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rgbClr val="434343"/>
                </a:solidFill>
              </a:defRPr>
            </a:lvl1pPr>
            <a:lvl2pPr lvl="1" rtl="0">
              <a:lnSpc>
                <a:spcPct val="115000"/>
              </a:lnSpc>
              <a:spcBef>
                <a:spcPts val="0"/>
              </a:spcBef>
              <a:spcAft>
                <a:spcPts val="0"/>
              </a:spcAft>
              <a:buNone/>
              <a:defRPr sz="800">
                <a:solidFill>
                  <a:srgbClr val="434343"/>
                </a:solidFill>
              </a:defRPr>
            </a:lvl2pPr>
            <a:lvl3pPr lvl="2" rtl="0">
              <a:lnSpc>
                <a:spcPct val="115000"/>
              </a:lnSpc>
              <a:spcBef>
                <a:spcPts val="0"/>
              </a:spcBef>
              <a:spcAft>
                <a:spcPts val="0"/>
              </a:spcAft>
              <a:buNone/>
              <a:defRPr sz="800">
                <a:solidFill>
                  <a:srgbClr val="434343"/>
                </a:solidFill>
              </a:defRPr>
            </a:lvl3pPr>
            <a:lvl4pPr lvl="3" rtl="0">
              <a:lnSpc>
                <a:spcPct val="115000"/>
              </a:lnSpc>
              <a:spcBef>
                <a:spcPts val="0"/>
              </a:spcBef>
              <a:spcAft>
                <a:spcPts val="0"/>
              </a:spcAft>
              <a:buNone/>
              <a:defRPr sz="800">
                <a:solidFill>
                  <a:srgbClr val="434343"/>
                </a:solidFill>
              </a:defRPr>
            </a:lvl4pPr>
            <a:lvl5pPr lvl="4" rtl="0">
              <a:lnSpc>
                <a:spcPct val="115000"/>
              </a:lnSpc>
              <a:spcBef>
                <a:spcPts val="0"/>
              </a:spcBef>
              <a:spcAft>
                <a:spcPts val="0"/>
              </a:spcAft>
              <a:buNone/>
              <a:defRPr sz="800">
                <a:solidFill>
                  <a:srgbClr val="434343"/>
                </a:solidFill>
              </a:defRPr>
            </a:lvl5pPr>
            <a:lvl6pPr lvl="5" rtl="0">
              <a:lnSpc>
                <a:spcPct val="115000"/>
              </a:lnSpc>
              <a:spcBef>
                <a:spcPts val="0"/>
              </a:spcBef>
              <a:spcAft>
                <a:spcPts val="0"/>
              </a:spcAft>
              <a:buNone/>
              <a:defRPr sz="800">
                <a:solidFill>
                  <a:srgbClr val="434343"/>
                </a:solidFill>
              </a:defRPr>
            </a:lvl6pPr>
            <a:lvl7pPr lvl="6" rtl="0">
              <a:lnSpc>
                <a:spcPct val="115000"/>
              </a:lnSpc>
              <a:spcBef>
                <a:spcPts val="0"/>
              </a:spcBef>
              <a:spcAft>
                <a:spcPts val="0"/>
              </a:spcAft>
              <a:buNone/>
              <a:defRPr sz="800">
                <a:solidFill>
                  <a:srgbClr val="434343"/>
                </a:solidFill>
              </a:defRPr>
            </a:lvl7pPr>
            <a:lvl8pPr lvl="7" rtl="0">
              <a:lnSpc>
                <a:spcPct val="115000"/>
              </a:lnSpc>
              <a:spcBef>
                <a:spcPts val="0"/>
              </a:spcBef>
              <a:spcAft>
                <a:spcPts val="0"/>
              </a:spcAft>
              <a:buNone/>
              <a:defRPr sz="800">
                <a:solidFill>
                  <a:srgbClr val="434343"/>
                </a:solidFill>
              </a:defRPr>
            </a:lvl8pPr>
            <a:lvl9pPr lvl="8" rtl="0">
              <a:lnSpc>
                <a:spcPct val="115000"/>
              </a:lnSpc>
              <a:spcBef>
                <a:spcPts val="0"/>
              </a:spcBef>
              <a:spcAft>
                <a:spcPts val="0"/>
              </a:spcAft>
              <a:buNone/>
              <a:defRPr sz="800">
                <a:solidFill>
                  <a:srgbClr val="434343"/>
                </a:solidFill>
              </a:defRPr>
            </a:lvl9pPr>
          </a:lstStyle>
          <a:p/>
        </p:txBody>
      </p:sp>
      <p:sp>
        <p:nvSpPr>
          <p:cNvPr id="2058" name="Google Shape;2058;p203"/>
          <p:cNvSpPr txBox="1"/>
          <p:nvPr>
            <p:ph idx="4" type="subTitle"/>
          </p:nvPr>
        </p:nvSpPr>
        <p:spPr>
          <a:xfrm>
            <a:off x="3020263"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059" name="Google Shape;2059;p203"/>
          <p:cNvSpPr txBox="1"/>
          <p:nvPr>
            <p:ph idx="5" type="subTitle"/>
          </p:nvPr>
        </p:nvSpPr>
        <p:spPr>
          <a:xfrm>
            <a:off x="3020263"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060" name="Google Shape;2060;p203"/>
          <p:cNvSpPr txBox="1"/>
          <p:nvPr>
            <p:ph idx="6" type="subTitle"/>
          </p:nvPr>
        </p:nvSpPr>
        <p:spPr>
          <a:xfrm>
            <a:off x="6450688" y="3663925"/>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rgbClr val="FF0000"/>
                </a:solidFill>
                <a:latin typeface="Red Hat Text Medium"/>
                <a:ea typeface="Red Hat Text Medium"/>
                <a:cs typeface="Red Hat Text Medium"/>
                <a:sym typeface="Red Hat Text Medium"/>
              </a:defRPr>
            </a:lvl9pPr>
          </a:lstStyle>
          <a:p/>
        </p:txBody>
      </p:sp>
      <p:sp>
        <p:nvSpPr>
          <p:cNvPr id="2061" name="Google Shape;2061;p203"/>
          <p:cNvSpPr txBox="1"/>
          <p:nvPr>
            <p:ph idx="7" type="subTitle"/>
          </p:nvPr>
        </p:nvSpPr>
        <p:spPr>
          <a:xfrm>
            <a:off x="6450688" y="4153150"/>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062" name="Google Shape;2062;p203"/>
          <p:cNvSpPr/>
          <p:nvPr/>
        </p:nvSpPr>
        <p:spPr>
          <a:xfrm>
            <a:off x="9779550" y="6261775"/>
            <a:ext cx="7317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03"/>
          <p:cNvSpPr/>
          <p:nvPr/>
        </p:nvSpPr>
        <p:spPr>
          <a:xfrm>
            <a:off x="10460025" y="310550"/>
            <a:ext cx="1281000" cy="32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2064" name="Shape 2064"/>
        <p:cNvGrpSpPr/>
        <p:nvPr/>
      </p:nvGrpSpPr>
      <p:grpSpPr>
        <a:xfrm>
          <a:off x="0" y="0"/>
          <a:ext cx="0" cy="0"/>
          <a:chOff x="0" y="0"/>
          <a:chExt cx="0" cy="0"/>
        </a:xfrm>
      </p:grpSpPr>
      <p:sp>
        <p:nvSpPr>
          <p:cNvPr id="2065" name="Google Shape;2065;p204"/>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2066" name="Google Shape;2066;p20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2067" name="Google Shape;2067;p20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068" name="Google Shape;2068;p204"/>
          <p:cNvSpPr/>
          <p:nvPr/>
        </p:nvSpPr>
        <p:spPr>
          <a:xfrm>
            <a:off x="10543225" y="334025"/>
            <a:ext cx="1268400" cy="30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04"/>
          <p:cNvSpPr/>
          <p:nvPr/>
        </p:nvSpPr>
        <p:spPr>
          <a:xfrm>
            <a:off x="9924925" y="6263550"/>
            <a:ext cx="713400" cy="30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04"/>
          <p:cNvSpPr txBox="1"/>
          <p:nvPr/>
        </p:nvSpPr>
        <p:spPr>
          <a:xfrm>
            <a:off x="703200" y="65250"/>
            <a:ext cx="15369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EE0000"/>
                </a:solidFill>
                <a:latin typeface="Red Hat Display Medium"/>
                <a:ea typeface="Red Hat Display Medium"/>
                <a:cs typeface="Red Hat Display Medium"/>
                <a:sym typeface="Red Hat Display Medium"/>
              </a:rPr>
              <a:t>OPENSHIFT SERVERLESS</a:t>
            </a:r>
            <a:endParaRPr sz="800">
              <a:latin typeface="Red Hat Display"/>
              <a:ea typeface="Red Hat Display"/>
              <a:cs typeface="Red Hat Display"/>
              <a:sym typeface="Red Hat Display"/>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6">
    <p:spTree>
      <p:nvGrpSpPr>
        <p:cNvPr id="2071" name="Shape 2071"/>
        <p:cNvGrpSpPr/>
        <p:nvPr/>
      </p:nvGrpSpPr>
      <p:grpSpPr>
        <a:xfrm>
          <a:off x="0" y="0"/>
          <a:ext cx="0" cy="0"/>
          <a:chOff x="0" y="0"/>
          <a:chExt cx="0" cy="0"/>
        </a:xfrm>
      </p:grpSpPr>
      <p:sp>
        <p:nvSpPr>
          <p:cNvPr id="2072" name="Google Shape;2072;p20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73" name="Google Shape;2073;p20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74" name="Google Shape;2074;p20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75" name="Google Shape;2075;p20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76" name="Google Shape;2076;p20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77" name="Google Shape;2077;p2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78" name="Google Shape;2078;p20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2079" name="Google Shape;2079;p20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0" name="Google Shape;2080;p205"/>
          <p:cNvSpPr/>
          <p:nvPr/>
        </p:nvSpPr>
        <p:spPr>
          <a:xfrm>
            <a:off x="9860075" y="6249475"/>
            <a:ext cx="656700" cy="396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05"/>
          <p:cNvSpPr/>
          <p:nvPr/>
        </p:nvSpPr>
        <p:spPr>
          <a:xfrm>
            <a:off x="10481300" y="274375"/>
            <a:ext cx="1323000" cy="396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Font typeface="Red Hat Display"/>
              <a:buNone/>
              <a:defRPr sz="14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18" name="Google Shape;18;p3"/>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latin typeface="Red Hat Display"/>
                <a:ea typeface="Red Hat Display"/>
                <a:cs typeface="Red Hat Display"/>
                <a:sym typeface="Red Hat Display"/>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19" name="Google Shape;19;p3"/>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0" name="Google Shape;20;p3"/>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1" name="Google Shape;21;p3"/>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2" name="Google Shape;22;p3"/>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3" name="Google Shape;23;p3"/>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4" name="Google Shape;24;p3"/>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5" name="Google Shape;25;p3"/>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6" name="Google Shape;26;p3"/>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7" name="Google Shape;27;p3"/>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8" name="Google Shape;28;p3"/>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9" name="Google Shape;29;p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 name="Google Shape;30;p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_3">
    <p:spTree>
      <p:nvGrpSpPr>
        <p:cNvPr id="179" name="Shape 179"/>
        <p:cNvGrpSpPr/>
        <p:nvPr/>
      </p:nvGrpSpPr>
      <p:grpSpPr>
        <a:xfrm>
          <a:off x="0" y="0"/>
          <a:ext cx="0" cy="0"/>
          <a:chOff x="0" y="0"/>
          <a:chExt cx="0" cy="0"/>
        </a:xfrm>
      </p:grpSpPr>
      <p:sp>
        <p:nvSpPr>
          <p:cNvPr id="180" name="Google Shape;180;p21"/>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181" name="Google Shape;181;p21"/>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182" name="Google Shape;182;p21"/>
          <p:cNvSpPr txBox="1"/>
          <p:nvPr/>
        </p:nvSpPr>
        <p:spPr>
          <a:xfrm>
            <a:off x="5119000" y="6444600"/>
            <a:ext cx="1953900" cy="319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600"/>
              <a:t>CONFIDENTIAL</a:t>
            </a:r>
            <a:endParaRPr sz="1600"/>
          </a:p>
        </p:txBody>
      </p:sp>
      <p:pic>
        <p:nvPicPr>
          <p:cNvPr id="183" name="Google Shape;183;p21"/>
          <p:cNvPicPr preferRelativeResize="0"/>
          <p:nvPr/>
        </p:nvPicPr>
        <p:blipFill>
          <a:blip r:embed="rId2">
            <a:alphaModFix/>
          </a:blip>
          <a:stretch>
            <a:fillRect/>
          </a:stretch>
        </p:blipFill>
        <p:spPr>
          <a:xfrm>
            <a:off x="10666167" y="6421267"/>
            <a:ext cx="1260233" cy="298100"/>
          </a:xfrm>
          <a:prstGeom prst="rect">
            <a:avLst/>
          </a:prstGeom>
          <a:noFill/>
          <a:ln>
            <a:noFill/>
          </a:ln>
        </p:spPr>
      </p:pic>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27">
    <p:spTree>
      <p:nvGrpSpPr>
        <p:cNvPr id="2082" name="Shape 2082"/>
        <p:cNvGrpSpPr/>
        <p:nvPr/>
      </p:nvGrpSpPr>
      <p:grpSpPr>
        <a:xfrm>
          <a:off x="0" y="0"/>
          <a:ext cx="0" cy="0"/>
          <a:chOff x="0" y="0"/>
          <a:chExt cx="0" cy="0"/>
        </a:xfrm>
      </p:grpSpPr>
      <p:sp>
        <p:nvSpPr>
          <p:cNvPr id="2083" name="Google Shape;2083;p2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084" name="Google Shape;2084;p20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085" name="Google Shape;2085;p2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086" name="Google Shape;2086;p20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087" name="Google Shape;2087;p20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88" name="Google Shape;2088;p2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89" name="Google Shape;2089;p20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
        <p:nvSpPr>
          <p:cNvPr id="2090" name="Google Shape;2090;p20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91" name="Google Shape;2091;p206"/>
          <p:cNvSpPr/>
          <p:nvPr/>
        </p:nvSpPr>
        <p:spPr>
          <a:xfrm>
            <a:off x="9752125" y="6282350"/>
            <a:ext cx="836700" cy="32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06"/>
          <p:cNvSpPr/>
          <p:nvPr/>
        </p:nvSpPr>
        <p:spPr>
          <a:xfrm>
            <a:off x="10432575" y="344850"/>
            <a:ext cx="1254600" cy="322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_1">
    <p:spTree>
      <p:nvGrpSpPr>
        <p:cNvPr id="2093" name="Shape 2093"/>
        <p:cNvGrpSpPr/>
        <p:nvPr/>
      </p:nvGrpSpPr>
      <p:grpSpPr>
        <a:xfrm>
          <a:off x="0" y="0"/>
          <a:ext cx="0" cy="0"/>
          <a:chOff x="0" y="0"/>
          <a:chExt cx="0" cy="0"/>
        </a:xfrm>
      </p:grpSpPr>
      <p:sp>
        <p:nvSpPr>
          <p:cNvPr id="2094" name="Google Shape;2094;p20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095" name="Google Shape;2095;p20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096" name="Google Shape;2096;p207"/>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097" name="Google Shape;2097;p20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098" name="Google Shape;2098;p207"/>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099" name="Google Shape;2099;p207"/>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2100" name="Google Shape;2100;p207"/>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3">
  <p:cSld name="CUSTOM_4_2_1_3">
    <p:spTree>
      <p:nvGrpSpPr>
        <p:cNvPr id="2101" name="Shape 2101"/>
        <p:cNvGrpSpPr/>
        <p:nvPr/>
      </p:nvGrpSpPr>
      <p:grpSpPr>
        <a:xfrm>
          <a:off x="0" y="0"/>
          <a:ext cx="0" cy="0"/>
          <a:chOff x="0" y="0"/>
          <a:chExt cx="0" cy="0"/>
        </a:xfrm>
      </p:grpSpPr>
      <p:sp>
        <p:nvSpPr>
          <p:cNvPr id="2102" name="Google Shape;2102;p20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103" name="Google Shape;2103;p20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04" name="Google Shape;2104;p208"/>
          <p:cNvSpPr txBox="1"/>
          <p:nvPr>
            <p:ph idx="1" type="subTitle"/>
          </p:nvPr>
        </p:nvSpPr>
        <p:spPr>
          <a:xfrm>
            <a:off x="447775" y="55441"/>
            <a:ext cx="5148900" cy="816600"/>
          </a:xfrm>
          <a:prstGeom prst="rect">
            <a:avLst/>
          </a:prstGeom>
        </p:spPr>
        <p:txBody>
          <a:bodyPr anchorCtr="0" anchor="ctr" bIns="91450" lIns="438900" spcFirstLastPara="1" rIns="91450" wrap="square" tIns="9145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105" name="Google Shape;2105;p20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106" name="Google Shape;2106;p208"/>
          <p:cNvSpPr txBox="1"/>
          <p:nvPr>
            <p:ph idx="12" type="sldNum"/>
          </p:nvPr>
        </p:nvSpPr>
        <p:spPr>
          <a:xfrm>
            <a:off x="81975" y="6169556"/>
            <a:ext cx="731400" cy="1434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07" name="Google Shape;2107;p208"/>
          <p:cNvPicPr preferRelativeResize="0"/>
          <p:nvPr/>
        </p:nvPicPr>
        <p:blipFill rotWithShape="1">
          <a:blip r:embed="rId2">
            <a:alphaModFix/>
          </a:blip>
          <a:srcRect b="317" l="0" r="0" t="327"/>
          <a:stretch/>
        </p:blipFill>
        <p:spPr>
          <a:xfrm>
            <a:off x="10711279" y="6313250"/>
            <a:ext cx="975851" cy="228121"/>
          </a:xfrm>
          <a:prstGeom prst="rect">
            <a:avLst/>
          </a:prstGeom>
          <a:noFill/>
          <a:ln>
            <a:noFill/>
          </a:ln>
        </p:spPr>
      </p:pic>
      <p:sp>
        <p:nvSpPr>
          <p:cNvPr id="2108" name="Google Shape;2108;p208"/>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109" name="Shape 2109"/>
        <p:cNvGrpSpPr/>
        <p:nvPr/>
      </p:nvGrpSpPr>
      <p:grpSpPr>
        <a:xfrm>
          <a:off x="0" y="0"/>
          <a:ext cx="0" cy="0"/>
          <a:chOff x="0" y="0"/>
          <a:chExt cx="0" cy="0"/>
        </a:xfrm>
      </p:grpSpPr>
      <p:sp>
        <p:nvSpPr>
          <p:cNvPr id="2110" name="Google Shape;2110;p2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111" name="Google Shape;2111;p20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112" name="Google Shape;2112;p20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113" name="Google Shape;2113;p209"/>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pic>
        <p:nvPicPr>
          <p:cNvPr id="2114" name="Google Shape;2114;p2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15" name="Google Shape;2115;p20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116" name="Google Shape;2116;p209"/>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117" name="Google Shape;2117;p209"/>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118" name="Google Shape;2118;p209"/>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119" name="Google Shape;2119;p209"/>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0" name="Google Shape;2120;p209"/>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2121" name="Google Shape;2121;p209"/>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2" name="Google Shape;2122;p209"/>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
        <p:nvSpPr>
          <p:cNvPr id="2123" name="Google Shape;2123;p209"/>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4" name="Google Shape;2124;p209"/>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500"/>
            </a:lvl1pPr>
            <a:lvl2pPr lvl="1" rtl="0" algn="ctr">
              <a:spcBef>
                <a:spcPts val="2100"/>
              </a:spcBef>
              <a:spcAft>
                <a:spcPts val="0"/>
              </a:spcAft>
              <a:buNone/>
              <a:defRPr sz="1500"/>
            </a:lvl2pPr>
            <a:lvl3pPr lvl="2" rtl="0" algn="ctr">
              <a:spcBef>
                <a:spcPts val="2100"/>
              </a:spcBef>
              <a:spcAft>
                <a:spcPts val="0"/>
              </a:spcAft>
              <a:buNone/>
              <a:defRPr sz="1500"/>
            </a:lvl3pPr>
            <a:lvl4pPr lvl="3" rtl="0" algn="ctr">
              <a:spcBef>
                <a:spcPts val="2100"/>
              </a:spcBef>
              <a:spcAft>
                <a:spcPts val="0"/>
              </a:spcAft>
              <a:buNone/>
              <a:defRPr sz="1500"/>
            </a:lvl4pPr>
            <a:lvl5pPr lvl="4" rtl="0" algn="ctr">
              <a:spcBef>
                <a:spcPts val="2100"/>
              </a:spcBef>
              <a:spcAft>
                <a:spcPts val="0"/>
              </a:spcAft>
              <a:buNone/>
              <a:defRPr sz="1500"/>
            </a:lvl5pPr>
            <a:lvl6pPr lvl="5" rtl="0" algn="ctr">
              <a:spcBef>
                <a:spcPts val="2100"/>
              </a:spcBef>
              <a:spcAft>
                <a:spcPts val="0"/>
              </a:spcAft>
              <a:buNone/>
              <a:defRPr sz="1500"/>
            </a:lvl6pPr>
            <a:lvl7pPr lvl="6" rtl="0" algn="ctr">
              <a:spcBef>
                <a:spcPts val="2100"/>
              </a:spcBef>
              <a:spcAft>
                <a:spcPts val="0"/>
              </a:spcAft>
              <a:buNone/>
              <a:defRPr sz="1500"/>
            </a:lvl7pPr>
            <a:lvl8pPr lvl="7" rtl="0" algn="ctr">
              <a:spcBef>
                <a:spcPts val="2100"/>
              </a:spcBef>
              <a:spcAft>
                <a:spcPts val="0"/>
              </a:spcAft>
              <a:buNone/>
              <a:defRPr sz="1500"/>
            </a:lvl8pPr>
            <a:lvl9pPr lvl="8" rtl="0" algn="ctr">
              <a:spcBef>
                <a:spcPts val="2100"/>
              </a:spcBef>
              <a:spcAft>
                <a:spcPts val="2100"/>
              </a:spcAft>
              <a:buNone/>
              <a:defRPr sz="15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2">
    <p:spTree>
      <p:nvGrpSpPr>
        <p:cNvPr id="2125" name="Shape 2125"/>
        <p:cNvGrpSpPr/>
        <p:nvPr/>
      </p:nvGrpSpPr>
      <p:grpSpPr>
        <a:xfrm>
          <a:off x="0" y="0"/>
          <a:ext cx="0" cy="0"/>
          <a:chOff x="0" y="0"/>
          <a:chExt cx="0" cy="0"/>
        </a:xfrm>
      </p:grpSpPr>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1_1">
    <p:spTree>
      <p:nvGrpSpPr>
        <p:cNvPr id="2126" name="Shape 2126"/>
        <p:cNvGrpSpPr/>
        <p:nvPr/>
      </p:nvGrpSpPr>
      <p:grpSpPr>
        <a:xfrm>
          <a:off x="0" y="0"/>
          <a:ext cx="0" cy="0"/>
          <a:chOff x="0" y="0"/>
          <a:chExt cx="0" cy="0"/>
        </a:xfrm>
      </p:grpSpPr>
      <p:sp>
        <p:nvSpPr>
          <p:cNvPr id="2127" name="Google Shape;2127;p211"/>
          <p:cNvSpPr txBox="1"/>
          <p:nvPr>
            <p:ph type="title"/>
          </p:nvPr>
        </p:nvSpPr>
        <p:spPr>
          <a:xfrm>
            <a:off x="447775" y="946000"/>
            <a:ext cx="9991500" cy="9675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7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7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7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7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7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7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7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7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700">
                <a:solidFill>
                  <a:srgbClr val="000000"/>
                </a:solidFill>
                <a:latin typeface="Overpass"/>
                <a:ea typeface="Overpass"/>
                <a:cs typeface="Overpass"/>
                <a:sym typeface="Overpass"/>
              </a:defRPr>
            </a:lvl9pPr>
          </a:lstStyle>
          <a:p/>
        </p:txBody>
      </p:sp>
      <p:cxnSp>
        <p:nvCxnSpPr>
          <p:cNvPr id="2128" name="Google Shape;2128;p21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129" name="Google Shape;2129;p21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130" name="Google Shape;2130;p21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31" name="Google Shape;2131;p2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132" name="Google Shape;2132;p2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133" name="Google Shape;2133;p211"/>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2137" name="Shape 2137"/>
        <p:cNvGrpSpPr/>
        <p:nvPr/>
      </p:nvGrpSpPr>
      <p:grpSpPr>
        <a:xfrm>
          <a:off x="0" y="0"/>
          <a:ext cx="0" cy="0"/>
          <a:chOff x="0" y="0"/>
          <a:chExt cx="0" cy="0"/>
        </a:xfrm>
      </p:grpSpPr>
      <p:sp>
        <p:nvSpPr>
          <p:cNvPr id="2138" name="Google Shape;2138;p213"/>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139" name="Google Shape;2139;p21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140" name="Google Shape;2140;p213"/>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chemeClr val="lt1"/>
                </a:solidFill>
              </a:defRPr>
            </a:lvl1pPr>
            <a:lvl2pPr lvl="1" rtl="0">
              <a:lnSpc>
                <a:spcPct val="105000"/>
              </a:lnSpc>
              <a:spcBef>
                <a:spcPts val="0"/>
              </a:spcBef>
              <a:spcAft>
                <a:spcPts val="0"/>
              </a:spcAft>
              <a:buNone/>
              <a:defRPr sz="4700">
                <a:solidFill>
                  <a:schemeClr val="lt1"/>
                </a:solidFill>
              </a:defRPr>
            </a:lvl2pPr>
            <a:lvl3pPr lvl="2" rtl="0">
              <a:lnSpc>
                <a:spcPct val="105000"/>
              </a:lnSpc>
              <a:spcBef>
                <a:spcPts val="0"/>
              </a:spcBef>
              <a:spcAft>
                <a:spcPts val="0"/>
              </a:spcAft>
              <a:buNone/>
              <a:defRPr sz="4700">
                <a:solidFill>
                  <a:schemeClr val="lt1"/>
                </a:solidFill>
              </a:defRPr>
            </a:lvl3pPr>
            <a:lvl4pPr lvl="3" rtl="0">
              <a:lnSpc>
                <a:spcPct val="105000"/>
              </a:lnSpc>
              <a:spcBef>
                <a:spcPts val="0"/>
              </a:spcBef>
              <a:spcAft>
                <a:spcPts val="0"/>
              </a:spcAft>
              <a:buNone/>
              <a:defRPr sz="4700">
                <a:solidFill>
                  <a:schemeClr val="lt1"/>
                </a:solidFill>
              </a:defRPr>
            </a:lvl4pPr>
            <a:lvl5pPr lvl="4" rtl="0">
              <a:lnSpc>
                <a:spcPct val="105000"/>
              </a:lnSpc>
              <a:spcBef>
                <a:spcPts val="0"/>
              </a:spcBef>
              <a:spcAft>
                <a:spcPts val="0"/>
              </a:spcAft>
              <a:buNone/>
              <a:defRPr sz="4700">
                <a:solidFill>
                  <a:schemeClr val="lt1"/>
                </a:solidFill>
              </a:defRPr>
            </a:lvl5pPr>
            <a:lvl6pPr lvl="5" rtl="0">
              <a:lnSpc>
                <a:spcPct val="105000"/>
              </a:lnSpc>
              <a:spcBef>
                <a:spcPts val="0"/>
              </a:spcBef>
              <a:spcAft>
                <a:spcPts val="0"/>
              </a:spcAft>
              <a:buNone/>
              <a:defRPr sz="4700">
                <a:solidFill>
                  <a:schemeClr val="lt1"/>
                </a:solidFill>
              </a:defRPr>
            </a:lvl6pPr>
            <a:lvl7pPr lvl="6" rtl="0">
              <a:lnSpc>
                <a:spcPct val="105000"/>
              </a:lnSpc>
              <a:spcBef>
                <a:spcPts val="0"/>
              </a:spcBef>
              <a:spcAft>
                <a:spcPts val="0"/>
              </a:spcAft>
              <a:buNone/>
              <a:defRPr sz="4700">
                <a:solidFill>
                  <a:schemeClr val="lt1"/>
                </a:solidFill>
              </a:defRPr>
            </a:lvl7pPr>
            <a:lvl8pPr lvl="7" rtl="0">
              <a:lnSpc>
                <a:spcPct val="105000"/>
              </a:lnSpc>
              <a:spcBef>
                <a:spcPts val="0"/>
              </a:spcBef>
              <a:spcAft>
                <a:spcPts val="0"/>
              </a:spcAft>
              <a:buNone/>
              <a:defRPr sz="4700">
                <a:solidFill>
                  <a:schemeClr val="lt1"/>
                </a:solidFill>
              </a:defRPr>
            </a:lvl8pPr>
            <a:lvl9pPr lvl="8" rtl="0">
              <a:lnSpc>
                <a:spcPct val="105000"/>
              </a:lnSpc>
              <a:spcBef>
                <a:spcPts val="0"/>
              </a:spcBef>
              <a:spcAft>
                <a:spcPts val="0"/>
              </a:spcAft>
              <a:buNone/>
              <a:defRPr sz="4700">
                <a:solidFill>
                  <a:schemeClr val="lt1"/>
                </a:solidFill>
              </a:defRPr>
            </a:lvl9pPr>
          </a:lstStyle>
          <a:p/>
        </p:txBody>
      </p:sp>
      <p:sp>
        <p:nvSpPr>
          <p:cNvPr id="2141" name="Google Shape;2141;p213"/>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142" name="Google Shape;2142;p213"/>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143" name="Google Shape;2143;p213"/>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44" name="Google Shape;2144;p21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45" name="Google Shape;2145;p21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2146" name="Shape 2146"/>
        <p:cNvGrpSpPr/>
        <p:nvPr/>
      </p:nvGrpSpPr>
      <p:grpSpPr>
        <a:xfrm>
          <a:off x="0" y="0"/>
          <a:ext cx="0" cy="0"/>
          <a:chOff x="0" y="0"/>
          <a:chExt cx="0" cy="0"/>
        </a:xfrm>
      </p:grpSpPr>
      <p:sp>
        <p:nvSpPr>
          <p:cNvPr id="2147" name="Google Shape;2147;p214"/>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500"/>
              <a:buNone/>
              <a:defRPr sz="1500">
                <a:solidFill>
                  <a:schemeClr val="lt1"/>
                </a:solidFill>
              </a:defRPr>
            </a:lvl1pPr>
            <a:lvl2pPr lvl="1" rtl="0">
              <a:lnSpc>
                <a:spcPct val="180000"/>
              </a:lnSpc>
              <a:spcBef>
                <a:spcPts val="0"/>
              </a:spcBef>
              <a:spcAft>
                <a:spcPts val="0"/>
              </a:spcAft>
              <a:buClr>
                <a:schemeClr val="lt1"/>
              </a:buClr>
              <a:buSzPts val="1500"/>
              <a:buNone/>
              <a:defRPr sz="1500">
                <a:solidFill>
                  <a:schemeClr val="lt1"/>
                </a:solidFill>
              </a:defRPr>
            </a:lvl2pPr>
            <a:lvl3pPr lvl="2" rtl="0">
              <a:lnSpc>
                <a:spcPct val="180000"/>
              </a:lnSpc>
              <a:spcBef>
                <a:spcPts val="0"/>
              </a:spcBef>
              <a:spcAft>
                <a:spcPts val="0"/>
              </a:spcAft>
              <a:buClr>
                <a:schemeClr val="lt1"/>
              </a:buClr>
              <a:buSzPts val="1500"/>
              <a:buNone/>
              <a:defRPr sz="1500">
                <a:solidFill>
                  <a:schemeClr val="lt1"/>
                </a:solidFill>
              </a:defRPr>
            </a:lvl3pPr>
            <a:lvl4pPr lvl="3" rtl="0">
              <a:lnSpc>
                <a:spcPct val="180000"/>
              </a:lnSpc>
              <a:spcBef>
                <a:spcPts val="0"/>
              </a:spcBef>
              <a:spcAft>
                <a:spcPts val="0"/>
              </a:spcAft>
              <a:buClr>
                <a:schemeClr val="lt1"/>
              </a:buClr>
              <a:buSzPts val="1500"/>
              <a:buNone/>
              <a:defRPr sz="1500">
                <a:solidFill>
                  <a:schemeClr val="lt1"/>
                </a:solidFill>
              </a:defRPr>
            </a:lvl4pPr>
            <a:lvl5pPr lvl="4" rtl="0">
              <a:lnSpc>
                <a:spcPct val="180000"/>
              </a:lnSpc>
              <a:spcBef>
                <a:spcPts val="0"/>
              </a:spcBef>
              <a:spcAft>
                <a:spcPts val="0"/>
              </a:spcAft>
              <a:buClr>
                <a:schemeClr val="lt1"/>
              </a:buClr>
              <a:buSzPts val="1500"/>
              <a:buNone/>
              <a:defRPr sz="1500">
                <a:solidFill>
                  <a:schemeClr val="lt1"/>
                </a:solidFill>
              </a:defRPr>
            </a:lvl5pPr>
            <a:lvl6pPr lvl="5" rtl="0">
              <a:lnSpc>
                <a:spcPct val="180000"/>
              </a:lnSpc>
              <a:spcBef>
                <a:spcPts val="0"/>
              </a:spcBef>
              <a:spcAft>
                <a:spcPts val="0"/>
              </a:spcAft>
              <a:buClr>
                <a:schemeClr val="lt1"/>
              </a:buClr>
              <a:buSzPts val="1500"/>
              <a:buNone/>
              <a:defRPr sz="1500">
                <a:solidFill>
                  <a:schemeClr val="lt1"/>
                </a:solidFill>
              </a:defRPr>
            </a:lvl6pPr>
            <a:lvl7pPr lvl="6" rtl="0">
              <a:lnSpc>
                <a:spcPct val="180000"/>
              </a:lnSpc>
              <a:spcBef>
                <a:spcPts val="0"/>
              </a:spcBef>
              <a:spcAft>
                <a:spcPts val="0"/>
              </a:spcAft>
              <a:buClr>
                <a:schemeClr val="lt1"/>
              </a:buClr>
              <a:buSzPts val="1500"/>
              <a:buNone/>
              <a:defRPr sz="1500">
                <a:solidFill>
                  <a:schemeClr val="lt1"/>
                </a:solidFill>
              </a:defRPr>
            </a:lvl7pPr>
            <a:lvl8pPr lvl="7" rtl="0">
              <a:lnSpc>
                <a:spcPct val="180000"/>
              </a:lnSpc>
              <a:spcBef>
                <a:spcPts val="0"/>
              </a:spcBef>
              <a:spcAft>
                <a:spcPts val="0"/>
              </a:spcAft>
              <a:buClr>
                <a:schemeClr val="lt1"/>
              </a:buClr>
              <a:buSzPts val="1500"/>
              <a:buNone/>
              <a:defRPr sz="1500">
                <a:solidFill>
                  <a:schemeClr val="lt1"/>
                </a:solidFill>
              </a:defRPr>
            </a:lvl8pPr>
            <a:lvl9pPr lvl="8" rtl="0">
              <a:lnSpc>
                <a:spcPct val="180000"/>
              </a:lnSpc>
              <a:spcBef>
                <a:spcPts val="0"/>
              </a:spcBef>
              <a:spcAft>
                <a:spcPts val="0"/>
              </a:spcAft>
              <a:buClr>
                <a:schemeClr val="lt1"/>
              </a:buClr>
              <a:buSzPts val="1500"/>
              <a:buNone/>
              <a:defRPr sz="1500">
                <a:solidFill>
                  <a:schemeClr val="lt1"/>
                </a:solidFill>
              </a:defRPr>
            </a:lvl9pPr>
          </a:lstStyle>
          <a:p/>
        </p:txBody>
      </p:sp>
      <p:sp>
        <p:nvSpPr>
          <p:cNvPr id="2148" name="Google Shape;2148;p21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149" name="Google Shape;2149;p214"/>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chemeClr val="lt1"/>
                </a:solidFill>
              </a:defRPr>
            </a:lvl1pPr>
            <a:lvl2pPr lvl="1" rtl="0">
              <a:lnSpc>
                <a:spcPct val="105000"/>
              </a:lnSpc>
              <a:spcBef>
                <a:spcPts val="0"/>
              </a:spcBef>
              <a:spcAft>
                <a:spcPts val="0"/>
              </a:spcAft>
              <a:buNone/>
              <a:defRPr sz="7100">
                <a:solidFill>
                  <a:schemeClr val="lt1"/>
                </a:solidFill>
              </a:defRPr>
            </a:lvl2pPr>
            <a:lvl3pPr lvl="2" rtl="0">
              <a:lnSpc>
                <a:spcPct val="105000"/>
              </a:lnSpc>
              <a:spcBef>
                <a:spcPts val="0"/>
              </a:spcBef>
              <a:spcAft>
                <a:spcPts val="0"/>
              </a:spcAft>
              <a:buNone/>
              <a:defRPr sz="7100">
                <a:solidFill>
                  <a:schemeClr val="lt1"/>
                </a:solidFill>
              </a:defRPr>
            </a:lvl3pPr>
            <a:lvl4pPr lvl="3" rtl="0">
              <a:lnSpc>
                <a:spcPct val="105000"/>
              </a:lnSpc>
              <a:spcBef>
                <a:spcPts val="0"/>
              </a:spcBef>
              <a:spcAft>
                <a:spcPts val="0"/>
              </a:spcAft>
              <a:buNone/>
              <a:defRPr sz="7100">
                <a:solidFill>
                  <a:schemeClr val="lt1"/>
                </a:solidFill>
              </a:defRPr>
            </a:lvl4pPr>
            <a:lvl5pPr lvl="4" rtl="0">
              <a:lnSpc>
                <a:spcPct val="105000"/>
              </a:lnSpc>
              <a:spcBef>
                <a:spcPts val="0"/>
              </a:spcBef>
              <a:spcAft>
                <a:spcPts val="0"/>
              </a:spcAft>
              <a:buNone/>
              <a:defRPr sz="7100">
                <a:solidFill>
                  <a:schemeClr val="lt1"/>
                </a:solidFill>
              </a:defRPr>
            </a:lvl5pPr>
            <a:lvl6pPr lvl="5" rtl="0">
              <a:lnSpc>
                <a:spcPct val="105000"/>
              </a:lnSpc>
              <a:spcBef>
                <a:spcPts val="0"/>
              </a:spcBef>
              <a:spcAft>
                <a:spcPts val="0"/>
              </a:spcAft>
              <a:buNone/>
              <a:defRPr sz="7100">
                <a:solidFill>
                  <a:schemeClr val="lt1"/>
                </a:solidFill>
              </a:defRPr>
            </a:lvl6pPr>
            <a:lvl7pPr lvl="6" rtl="0">
              <a:lnSpc>
                <a:spcPct val="105000"/>
              </a:lnSpc>
              <a:spcBef>
                <a:spcPts val="0"/>
              </a:spcBef>
              <a:spcAft>
                <a:spcPts val="0"/>
              </a:spcAft>
              <a:buNone/>
              <a:defRPr sz="7100">
                <a:solidFill>
                  <a:schemeClr val="lt1"/>
                </a:solidFill>
              </a:defRPr>
            </a:lvl7pPr>
            <a:lvl8pPr lvl="7" rtl="0">
              <a:lnSpc>
                <a:spcPct val="105000"/>
              </a:lnSpc>
              <a:spcBef>
                <a:spcPts val="0"/>
              </a:spcBef>
              <a:spcAft>
                <a:spcPts val="0"/>
              </a:spcAft>
              <a:buNone/>
              <a:defRPr sz="7100">
                <a:solidFill>
                  <a:schemeClr val="lt1"/>
                </a:solidFill>
              </a:defRPr>
            </a:lvl8pPr>
            <a:lvl9pPr lvl="8" rtl="0">
              <a:lnSpc>
                <a:spcPct val="105000"/>
              </a:lnSpc>
              <a:spcBef>
                <a:spcPts val="0"/>
              </a:spcBef>
              <a:spcAft>
                <a:spcPts val="0"/>
              </a:spcAft>
              <a:buNone/>
              <a:defRPr sz="7100">
                <a:solidFill>
                  <a:schemeClr val="lt1"/>
                </a:solidFill>
              </a:defRPr>
            </a:lvl9pPr>
          </a:lstStyle>
          <a:p/>
        </p:txBody>
      </p:sp>
      <p:pic>
        <p:nvPicPr>
          <p:cNvPr id="2150" name="Google Shape;2150;p214"/>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151" name="Google Shape;2151;p214"/>
          <p:cNvPicPr preferRelativeResize="0"/>
          <p:nvPr/>
        </p:nvPicPr>
        <p:blipFill>
          <a:blip r:embed="rId4">
            <a:alphaModFix/>
          </a:blip>
          <a:stretch>
            <a:fillRect/>
          </a:stretch>
        </p:blipFill>
        <p:spPr>
          <a:xfrm>
            <a:off x="7379804" y="3535984"/>
            <a:ext cx="455950" cy="455950"/>
          </a:xfrm>
          <a:prstGeom prst="rect">
            <a:avLst/>
          </a:prstGeom>
          <a:noFill/>
          <a:ln>
            <a:noFill/>
          </a:ln>
        </p:spPr>
      </p:pic>
      <p:pic>
        <p:nvPicPr>
          <p:cNvPr id="2152" name="Google Shape;2152;p214"/>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2153" name="Google Shape;2153;p214"/>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2154" name="Google Shape;2154;p214"/>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2155" name="Google Shape;2155;p214"/>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linkedin.com/company/red-hat</a:t>
            </a:r>
            <a:endParaRPr sz="1500">
              <a:solidFill>
                <a:schemeClr val="lt1"/>
              </a:solidFill>
              <a:latin typeface="Overpass Light"/>
              <a:ea typeface="Overpass Light"/>
              <a:cs typeface="Overpass Light"/>
              <a:sym typeface="Overpass Light"/>
            </a:endParaRPr>
          </a:p>
        </p:txBody>
      </p:sp>
      <p:sp>
        <p:nvSpPr>
          <p:cNvPr id="2156" name="Google Shape;2156;p214"/>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youtube.com/user/RedHatVideos</a:t>
            </a:r>
            <a:endParaRPr sz="1500">
              <a:solidFill>
                <a:schemeClr val="lt1"/>
              </a:solidFill>
              <a:latin typeface="Overpass Light"/>
              <a:ea typeface="Overpass Light"/>
              <a:cs typeface="Overpass Light"/>
              <a:sym typeface="Overpass Light"/>
            </a:endParaRPr>
          </a:p>
        </p:txBody>
      </p:sp>
      <p:sp>
        <p:nvSpPr>
          <p:cNvPr id="2157" name="Google Shape;2157;p214"/>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facebook.com/redhatinc</a:t>
            </a:r>
            <a:endParaRPr sz="1500">
              <a:solidFill>
                <a:schemeClr val="lt1"/>
              </a:solidFill>
              <a:latin typeface="Overpass Light"/>
              <a:ea typeface="Overpass Light"/>
              <a:cs typeface="Overpass Light"/>
              <a:sym typeface="Overpass Light"/>
            </a:endParaRPr>
          </a:p>
        </p:txBody>
      </p:sp>
      <p:sp>
        <p:nvSpPr>
          <p:cNvPr id="2158" name="Google Shape;2158;p214"/>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Overpass Light"/>
                <a:ea typeface="Overpass Light"/>
                <a:cs typeface="Overpass Light"/>
                <a:sym typeface="Overpass Light"/>
              </a:rPr>
              <a:t>twitter.com/RedHat</a:t>
            </a:r>
            <a:endParaRPr sz="1500">
              <a:solidFill>
                <a:schemeClr val="lt1"/>
              </a:solidFill>
              <a:latin typeface="Overpass Light"/>
              <a:ea typeface="Overpass Light"/>
              <a:cs typeface="Overpass Light"/>
              <a:sym typeface="Overpass Light"/>
            </a:endParaRPr>
          </a:p>
        </p:txBody>
      </p:sp>
      <p:cxnSp>
        <p:nvCxnSpPr>
          <p:cNvPr id="2159" name="Google Shape;2159;p214"/>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160" name="Google Shape;2160;p21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61" name="Google Shape;2161;p21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2162" name="Shape 2162"/>
        <p:cNvGrpSpPr/>
        <p:nvPr/>
      </p:nvGrpSpPr>
      <p:grpSpPr>
        <a:xfrm>
          <a:off x="0" y="0"/>
          <a:ext cx="0" cy="0"/>
          <a:chOff x="0" y="0"/>
          <a:chExt cx="0" cy="0"/>
        </a:xfrm>
      </p:grpSpPr>
      <p:sp>
        <p:nvSpPr>
          <p:cNvPr id="2163" name="Google Shape;2163;p215"/>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2164" name="Google Shape;2164;p2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165" name="Google Shape;2165;p215"/>
          <p:cNvSpPr txBox="1"/>
          <p:nvPr>
            <p:ph type="title"/>
          </p:nvPr>
        </p:nvSpPr>
        <p:spPr>
          <a:xfrm>
            <a:off x="2083875" y="1743625"/>
            <a:ext cx="7533300" cy="16005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700">
                <a:solidFill>
                  <a:srgbClr val="EBEBEB"/>
                </a:solidFill>
              </a:defRPr>
            </a:lvl1pPr>
            <a:lvl2pPr lvl="1" rtl="0">
              <a:lnSpc>
                <a:spcPct val="105000"/>
              </a:lnSpc>
              <a:spcBef>
                <a:spcPts val="0"/>
              </a:spcBef>
              <a:spcAft>
                <a:spcPts val="0"/>
              </a:spcAft>
              <a:buNone/>
              <a:defRPr sz="4700">
                <a:solidFill>
                  <a:srgbClr val="EBEBEB"/>
                </a:solidFill>
              </a:defRPr>
            </a:lvl2pPr>
            <a:lvl3pPr lvl="2" rtl="0">
              <a:lnSpc>
                <a:spcPct val="105000"/>
              </a:lnSpc>
              <a:spcBef>
                <a:spcPts val="0"/>
              </a:spcBef>
              <a:spcAft>
                <a:spcPts val="0"/>
              </a:spcAft>
              <a:buNone/>
              <a:defRPr sz="4700">
                <a:solidFill>
                  <a:srgbClr val="EBEBEB"/>
                </a:solidFill>
              </a:defRPr>
            </a:lvl3pPr>
            <a:lvl4pPr lvl="3" rtl="0">
              <a:lnSpc>
                <a:spcPct val="105000"/>
              </a:lnSpc>
              <a:spcBef>
                <a:spcPts val="0"/>
              </a:spcBef>
              <a:spcAft>
                <a:spcPts val="0"/>
              </a:spcAft>
              <a:buNone/>
              <a:defRPr sz="4700">
                <a:solidFill>
                  <a:srgbClr val="EBEBEB"/>
                </a:solidFill>
              </a:defRPr>
            </a:lvl4pPr>
            <a:lvl5pPr lvl="4" rtl="0">
              <a:lnSpc>
                <a:spcPct val="105000"/>
              </a:lnSpc>
              <a:spcBef>
                <a:spcPts val="0"/>
              </a:spcBef>
              <a:spcAft>
                <a:spcPts val="0"/>
              </a:spcAft>
              <a:buNone/>
              <a:defRPr sz="4700">
                <a:solidFill>
                  <a:srgbClr val="EBEBEB"/>
                </a:solidFill>
              </a:defRPr>
            </a:lvl5pPr>
            <a:lvl6pPr lvl="5" rtl="0">
              <a:lnSpc>
                <a:spcPct val="105000"/>
              </a:lnSpc>
              <a:spcBef>
                <a:spcPts val="0"/>
              </a:spcBef>
              <a:spcAft>
                <a:spcPts val="0"/>
              </a:spcAft>
              <a:buNone/>
              <a:defRPr sz="4700">
                <a:solidFill>
                  <a:srgbClr val="EBEBEB"/>
                </a:solidFill>
              </a:defRPr>
            </a:lvl6pPr>
            <a:lvl7pPr lvl="6" rtl="0">
              <a:lnSpc>
                <a:spcPct val="105000"/>
              </a:lnSpc>
              <a:spcBef>
                <a:spcPts val="0"/>
              </a:spcBef>
              <a:spcAft>
                <a:spcPts val="0"/>
              </a:spcAft>
              <a:buNone/>
              <a:defRPr sz="4700">
                <a:solidFill>
                  <a:srgbClr val="EBEBEB"/>
                </a:solidFill>
              </a:defRPr>
            </a:lvl7pPr>
            <a:lvl8pPr lvl="7" rtl="0">
              <a:lnSpc>
                <a:spcPct val="105000"/>
              </a:lnSpc>
              <a:spcBef>
                <a:spcPts val="0"/>
              </a:spcBef>
              <a:spcAft>
                <a:spcPts val="0"/>
              </a:spcAft>
              <a:buNone/>
              <a:defRPr sz="4700">
                <a:solidFill>
                  <a:srgbClr val="EBEBEB"/>
                </a:solidFill>
              </a:defRPr>
            </a:lvl8pPr>
            <a:lvl9pPr lvl="8" rtl="0">
              <a:lnSpc>
                <a:spcPct val="105000"/>
              </a:lnSpc>
              <a:spcBef>
                <a:spcPts val="0"/>
              </a:spcBef>
              <a:spcAft>
                <a:spcPts val="0"/>
              </a:spcAft>
              <a:buNone/>
              <a:defRPr sz="4700">
                <a:solidFill>
                  <a:srgbClr val="EBEBEB"/>
                </a:solidFill>
              </a:defRPr>
            </a:lvl9pPr>
          </a:lstStyle>
          <a:p/>
        </p:txBody>
      </p:sp>
      <p:sp>
        <p:nvSpPr>
          <p:cNvPr id="2166" name="Google Shape;2166;p215"/>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2167" name="Google Shape;2167;p215"/>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2168" name="Google Shape;2168;p21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69" name="Google Shape;2169;p21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70" name="Google Shape;2170;p21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2171" name="Shape 2171"/>
        <p:cNvGrpSpPr/>
        <p:nvPr/>
      </p:nvGrpSpPr>
      <p:grpSpPr>
        <a:xfrm>
          <a:off x="0" y="0"/>
          <a:ext cx="0" cy="0"/>
          <a:chOff x="0" y="0"/>
          <a:chExt cx="0" cy="0"/>
        </a:xfrm>
      </p:grpSpPr>
      <p:sp>
        <p:nvSpPr>
          <p:cNvPr id="2172" name="Google Shape;2172;p216"/>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500"/>
              <a:buNone/>
              <a:defRPr sz="1500">
                <a:solidFill>
                  <a:srgbClr val="EBEBEB"/>
                </a:solidFill>
              </a:defRPr>
            </a:lvl1pPr>
            <a:lvl2pPr lvl="1" rtl="0">
              <a:lnSpc>
                <a:spcPct val="180000"/>
              </a:lnSpc>
              <a:spcBef>
                <a:spcPts val="0"/>
              </a:spcBef>
              <a:spcAft>
                <a:spcPts val="0"/>
              </a:spcAft>
              <a:buClr>
                <a:srgbClr val="EBEBEB"/>
              </a:buClr>
              <a:buSzPts val="1500"/>
              <a:buNone/>
              <a:defRPr sz="1500">
                <a:solidFill>
                  <a:srgbClr val="EBEBEB"/>
                </a:solidFill>
              </a:defRPr>
            </a:lvl2pPr>
            <a:lvl3pPr lvl="2" rtl="0">
              <a:lnSpc>
                <a:spcPct val="180000"/>
              </a:lnSpc>
              <a:spcBef>
                <a:spcPts val="0"/>
              </a:spcBef>
              <a:spcAft>
                <a:spcPts val="0"/>
              </a:spcAft>
              <a:buClr>
                <a:srgbClr val="EBEBEB"/>
              </a:buClr>
              <a:buSzPts val="1500"/>
              <a:buNone/>
              <a:defRPr sz="1500">
                <a:solidFill>
                  <a:srgbClr val="EBEBEB"/>
                </a:solidFill>
              </a:defRPr>
            </a:lvl3pPr>
            <a:lvl4pPr lvl="3" rtl="0">
              <a:lnSpc>
                <a:spcPct val="180000"/>
              </a:lnSpc>
              <a:spcBef>
                <a:spcPts val="0"/>
              </a:spcBef>
              <a:spcAft>
                <a:spcPts val="0"/>
              </a:spcAft>
              <a:buClr>
                <a:srgbClr val="EBEBEB"/>
              </a:buClr>
              <a:buSzPts val="1500"/>
              <a:buNone/>
              <a:defRPr sz="1500">
                <a:solidFill>
                  <a:srgbClr val="EBEBEB"/>
                </a:solidFill>
              </a:defRPr>
            </a:lvl4pPr>
            <a:lvl5pPr lvl="4" rtl="0">
              <a:lnSpc>
                <a:spcPct val="180000"/>
              </a:lnSpc>
              <a:spcBef>
                <a:spcPts val="0"/>
              </a:spcBef>
              <a:spcAft>
                <a:spcPts val="0"/>
              </a:spcAft>
              <a:buClr>
                <a:srgbClr val="EBEBEB"/>
              </a:buClr>
              <a:buSzPts val="1500"/>
              <a:buNone/>
              <a:defRPr sz="1500">
                <a:solidFill>
                  <a:srgbClr val="EBEBEB"/>
                </a:solidFill>
              </a:defRPr>
            </a:lvl5pPr>
            <a:lvl6pPr lvl="5" rtl="0">
              <a:lnSpc>
                <a:spcPct val="180000"/>
              </a:lnSpc>
              <a:spcBef>
                <a:spcPts val="0"/>
              </a:spcBef>
              <a:spcAft>
                <a:spcPts val="0"/>
              </a:spcAft>
              <a:buClr>
                <a:srgbClr val="EBEBEB"/>
              </a:buClr>
              <a:buSzPts val="1500"/>
              <a:buNone/>
              <a:defRPr sz="1500">
                <a:solidFill>
                  <a:srgbClr val="EBEBEB"/>
                </a:solidFill>
              </a:defRPr>
            </a:lvl6pPr>
            <a:lvl7pPr lvl="6" rtl="0">
              <a:lnSpc>
                <a:spcPct val="180000"/>
              </a:lnSpc>
              <a:spcBef>
                <a:spcPts val="0"/>
              </a:spcBef>
              <a:spcAft>
                <a:spcPts val="0"/>
              </a:spcAft>
              <a:buClr>
                <a:srgbClr val="EBEBEB"/>
              </a:buClr>
              <a:buSzPts val="1500"/>
              <a:buNone/>
              <a:defRPr sz="1500">
                <a:solidFill>
                  <a:srgbClr val="EBEBEB"/>
                </a:solidFill>
              </a:defRPr>
            </a:lvl7pPr>
            <a:lvl8pPr lvl="7" rtl="0">
              <a:lnSpc>
                <a:spcPct val="180000"/>
              </a:lnSpc>
              <a:spcBef>
                <a:spcPts val="0"/>
              </a:spcBef>
              <a:spcAft>
                <a:spcPts val="0"/>
              </a:spcAft>
              <a:buClr>
                <a:srgbClr val="EBEBEB"/>
              </a:buClr>
              <a:buSzPts val="1500"/>
              <a:buNone/>
              <a:defRPr sz="1500">
                <a:solidFill>
                  <a:srgbClr val="EBEBEB"/>
                </a:solidFill>
              </a:defRPr>
            </a:lvl8pPr>
            <a:lvl9pPr lvl="8" rtl="0">
              <a:lnSpc>
                <a:spcPct val="180000"/>
              </a:lnSpc>
              <a:spcBef>
                <a:spcPts val="0"/>
              </a:spcBef>
              <a:spcAft>
                <a:spcPts val="0"/>
              </a:spcAft>
              <a:buClr>
                <a:srgbClr val="EBEBEB"/>
              </a:buClr>
              <a:buSzPts val="1500"/>
              <a:buNone/>
              <a:defRPr sz="1500">
                <a:solidFill>
                  <a:srgbClr val="EBEBEB"/>
                </a:solidFill>
              </a:defRPr>
            </a:lvl9pPr>
          </a:lstStyle>
          <a:p/>
        </p:txBody>
      </p:sp>
      <p:sp>
        <p:nvSpPr>
          <p:cNvPr id="2173" name="Google Shape;2173;p21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174" name="Google Shape;2174;p216"/>
          <p:cNvSpPr txBox="1"/>
          <p:nvPr>
            <p:ph type="title"/>
          </p:nvPr>
        </p:nvSpPr>
        <p:spPr>
          <a:xfrm>
            <a:off x="2083875" y="568625"/>
            <a:ext cx="4905300" cy="19857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100">
                <a:solidFill>
                  <a:srgbClr val="EBEBEB"/>
                </a:solidFill>
              </a:defRPr>
            </a:lvl1pPr>
            <a:lvl2pPr lvl="1" rtl="0">
              <a:lnSpc>
                <a:spcPct val="105000"/>
              </a:lnSpc>
              <a:spcBef>
                <a:spcPts val="0"/>
              </a:spcBef>
              <a:spcAft>
                <a:spcPts val="0"/>
              </a:spcAft>
              <a:buNone/>
              <a:defRPr sz="7100">
                <a:solidFill>
                  <a:srgbClr val="EBEBEB"/>
                </a:solidFill>
              </a:defRPr>
            </a:lvl2pPr>
            <a:lvl3pPr lvl="2" rtl="0">
              <a:lnSpc>
                <a:spcPct val="105000"/>
              </a:lnSpc>
              <a:spcBef>
                <a:spcPts val="0"/>
              </a:spcBef>
              <a:spcAft>
                <a:spcPts val="0"/>
              </a:spcAft>
              <a:buNone/>
              <a:defRPr sz="7100">
                <a:solidFill>
                  <a:srgbClr val="EBEBEB"/>
                </a:solidFill>
              </a:defRPr>
            </a:lvl3pPr>
            <a:lvl4pPr lvl="3" rtl="0">
              <a:lnSpc>
                <a:spcPct val="105000"/>
              </a:lnSpc>
              <a:spcBef>
                <a:spcPts val="0"/>
              </a:spcBef>
              <a:spcAft>
                <a:spcPts val="0"/>
              </a:spcAft>
              <a:buNone/>
              <a:defRPr sz="7100">
                <a:solidFill>
                  <a:srgbClr val="EBEBEB"/>
                </a:solidFill>
              </a:defRPr>
            </a:lvl4pPr>
            <a:lvl5pPr lvl="4" rtl="0">
              <a:lnSpc>
                <a:spcPct val="105000"/>
              </a:lnSpc>
              <a:spcBef>
                <a:spcPts val="0"/>
              </a:spcBef>
              <a:spcAft>
                <a:spcPts val="0"/>
              </a:spcAft>
              <a:buNone/>
              <a:defRPr sz="7100">
                <a:solidFill>
                  <a:srgbClr val="EBEBEB"/>
                </a:solidFill>
              </a:defRPr>
            </a:lvl5pPr>
            <a:lvl6pPr lvl="5" rtl="0">
              <a:lnSpc>
                <a:spcPct val="105000"/>
              </a:lnSpc>
              <a:spcBef>
                <a:spcPts val="0"/>
              </a:spcBef>
              <a:spcAft>
                <a:spcPts val="0"/>
              </a:spcAft>
              <a:buNone/>
              <a:defRPr sz="7100">
                <a:solidFill>
                  <a:srgbClr val="EBEBEB"/>
                </a:solidFill>
              </a:defRPr>
            </a:lvl6pPr>
            <a:lvl7pPr lvl="6" rtl="0">
              <a:lnSpc>
                <a:spcPct val="105000"/>
              </a:lnSpc>
              <a:spcBef>
                <a:spcPts val="0"/>
              </a:spcBef>
              <a:spcAft>
                <a:spcPts val="0"/>
              </a:spcAft>
              <a:buNone/>
              <a:defRPr sz="7100">
                <a:solidFill>
                  <a:srgbClr val="EBEBEB"/>
                </a:solidFill>
              </a:defRPr>
            </a:lvl7pPr>
            <a:lvl8pPr lvl="7" rtl="0">
              <a:lnSpc>
                <a:spcPct val="105000"/>
              </a:lnSpc>
              <a:spcBef>
                <a:spcPts val="0"/>
              </a:spcBef>
              <a:spcAft>
                <a:spcPts val="0"/>
              </a:spcAft>
              <a:buNone/>
              <a:defRPr sz="7100">
                <a:solidFill>
                  <a:srgbClr val="EBEBEB"/>
                </a:solidFill>
              </a:defRPr>
            </a:lvl8pPr>
            <a:lvl9pPr lvl="8" rtl="0">
              <a:lnSpc>
                <a:spcPct val="105000"/>
              </a:lnSpc>
              <a:spcBef>
                <a:spcPts val="0"/>
              </a:spcBef>
              <a:spcAft>
                <a:spcPts val="0"/>
              </a:spcAft>
              <a:buNone/>
              <a:defRPr sz="7100">
                <a:solidFill>
                  <a:srgbClr val="EBEBEB"/>
                </a:solidFill>
              </a:defRPr>
            </a:lvl9pPr>
          </a:lstStyle>
          <a:p/>
        </p:txBody>
      </p:sp>
      <p:pic>
        <p:nvPicPr>
          <p:cNvPr id="2175" name="Google Shape;2175;p216"/>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176" name="Google Shape;2176;p216"/>
          <p:cNvSpPr txBox="1"/>
          <p:nvPr/>
        </p:nvSpPr>
        <p:spPr>
          <a:xfrm>
            <a:off x="7960472" y="19998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linkedin.com/company/red-hat</a:t>
            </a:r>
            <a:endParaRPr sz="1500">
              <a:solidFill>
                <a:srgbClr val="EBEBEB"/>
              </a:solidFill>
              <a:latin typeface="Overpass Light"/>
              <a:ea typeface="Overpass Light"/>
              <a:cs typeface="Overpass Light"/>
              <a:sym typeface="Overpass Light"/>
            </a:endParaRPr>
          </a:p>
        </p:txBody>
      </p:sp>
      <p:sp>
        <p:nvSpPr>
          <p:cNvPr id="2177" name="Google Shape;2177;p216"/>
          <p:cNvSpPr txBox="1"/>
          <p:nvPr/>
        </p:nvSpPr>
        <p:spPr>
          <a:xfrm>
            <a:off x="7960472" y="27678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youtube.com/user/RedHatVideos</a:t>
            </a:r>
            <a:endParaRPr sz="1500">
              <a:solidFill>
                <a:srgbClr val="EBEBEB"/>
              </a:solidFill>
              <a:latin typeface="Overpass Light"/>
              <a:ea typeface="Overpass Light"/>
              <a:cs typeface="Overpass Light"/>
              <a:sym typeface="Overpass Light"/>
            </a:endParaRPr>
          </a:p>
        </p:txBody>
      </p:sp>
      <p:sp>
        <p:nvSpPr>
          <p:cNvPr id="2178" name="Google Shape;2178;p216"/>
          <p:cNvSpPr txBox="1"/>
          <p:nvPr/>
        </p:nvSpPr>
        <p:spPr>
          <a:xfrm>
            <a:off x="7960472" y="353592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facebook.com/redhatinc</a:t>
            </a:r>
            <a:endParaRPr sz="1500">
              <a:solidFill>
                <a:srgbClr val="EBEBEB"/>
              </a:solidFill>
              <a:latin typeface="Overpass Light"/>
              <a:ea typeface="Overpass Light"/>
              <a:cs typeface="Overpass Light"/>
              <a:sym typeface="Overpass Light"/>
            </a:endParaRPr>
          </a:p>
        </p:txBody>
      </p:sp>
      <p:sp>
        <p:nvSpPr>
          <p:cNvPr id="2179" name="Google Shape;2179;p216"/>
          <p:cNvSpPr txBox="1"/>
          <p:nvPr/>
        </p:nvSpPr>
        <p:spPr>
          <a:xfrm>
            <a:off x="7960472" y="4303975"/>
            <a:ext cx="29937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EBEBEB"/>
                </a:solidFill>
                <a:latin typeface="Overpass Light"/>
                <a:ea typeface="Overpass Light"/>
                <a:cs typeface="Overpass Light"/>
                <a:sym typeface="Overpass Light"/>
              </a:rPr>
              <a:t>twitter.com/RedHat</a:t>
            </a:r>
            <a:endParaRPr sz="1500">
              <a:solidFill>
                <a:srgbClr val="EBEBEB"/>
              </a:solidFill>
              <a:latin typeface="Overpass Light"/>
              <a:ea typeface="Overpass Light"/>
              <a:cs typeface="Overpass Light"/>
              <a:sym typeface="Overpass Light"/>
            </a:endParaRPr>
          </a:p>
        </p:txBody>
      </p:sp>
      <p:cxnSp>
        <p:nvCxnSpPr>
          <p:cNvPr id="2180" name="Google Shape;2180;p216"/>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2181" name="Google Shape;2181;p216"/>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2182" name="Google Shape;2182;p216"/>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2183" name="Google Shape;2183;p216"/>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2184" name="Google Shape;2184;p216"/>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2185" name="Google Shape;2185;p21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186" name="Google Shape;2186;p21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4">
    <p:spTree>
      <p:nvGrpSpPr>
        <p:cNvPr id="184" name="Shape 184"/>
        <p:cNvGrpSpPr/>
        <p:nvPr/>
      </p:nvGrpSpPr>
      <p:grpSpPr>
        <a:xfrm>
          <a:off x="0" y="0"/>
          <a:ext cx="0" cy="0"/>
          <a:chOff x="0" y="0"/>
          <a:chExt cx="0" cy="0"/>
        </a:xfrm>
      </p:grpSpPr>
      <p:sp>
        <p:nvSpPr>
          <p:cNvPr id="185" name="Google Shape;185;p2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500">
                <a:solidFill>
                  <a:srgbClr val="000000"/>
                </a:solidFill>
              </a:defRPr>
            </a:lvl1pPr>
            <a:lvl2pPr lvl="1" rtl="0" algn="ctr">
              <a:lnSpc>
                <a:spcPct val="130000"/>
              </a:lnSpc>
              <a:spcBef>
                <a:spcPts val="0"/>
              </a:spcBef>
              <a:spcAft>
                <a:spcPts val="0"/>
              </a:spcAft>
              <a:buNone/>
              <a:defRPr sz="2500">
                <a:solidFill>
                  <a:srgbClr val="000000"/>
                </a:solidFill>
              </a:defRPr>
            </a:lvl2pPr>
            <a:lvl3pPr lvl="2" rtl="0" algn="ctr">
              <a:lnSpc>
                <a:spcPct val="130000"/>
              </a:lnSpc>
              <a:spcBef>
                <a:spcPts val="0"/>
              </a:spcBef>
              <a:spcAft>
                <a:spcPts val="0"/>
              </a:spcAft>
              <a:buNone/>
              <a:defRPr sz="2500">
                <a:solidFill>
                  <a:srgbClr val="000000"/>
                </a:solidFill>
              </a:defRPr>
            </a:lvl3pPr>
            <a:lvl4pPr lvl="3" rtl="0" algn="ctr">
              <a:lnSpc>
                <a:spcPct val="130000"/>
              </a:lnSpc>
              <a:spcBef>
                <a:spcPts val="0"/>
              </a:spcBef>
              <a:spcAft>
                <a:spcPts val="0"/>
              </a:spcAft>
              <a:buNone/>
              <a:defRPr sz="2500">
                <a:solidFill>
                  <a:srgbClr val="000000"/>
                </a:solidFill>
              </a:defRPr>
            </a:lvl4pPr>
            <a:lvl5pPr lvl="4" rtl="0" algn="ctr">
              <a:lnSpc>
                <a:spcPct val="130000"/>
              </a:lnSpc>
              <a:spcBef>
                <a:spcPts val="0"/>
              </a:spcBef>
              <a:spcAft>
                <a:spcPts val="0"/>
              </a:spcAft>
              <a:buNone/>
              <a:defRPr sz="2500">
                <a:solidFill>
                  <a:srgbClr val="000000"/>
                </a:solidFill>
              </a:defRPr>
            </a:lvl5pPr>
            <a:lvl6pPr lvl="5" rtl="0" algn="ctr">
              <a:lnSpc>
                <a:spcPct val="130000"/>
              </a:lnSpc>
              <a:spcBef>
                <a:spcPts val="0"/>
              </a:spcBef>
              <a:spcAft>
                <a:spcPts val="0"/>
              </a:spcAft>
              <a:buNone/>
              <a:defRPr sz="2500">
                <a:solidFill>
                  <a:srgbClr val="000000"/>
                </a:solidFill>
              </a:defRPr>
            </a:lvl6pPr>
            <a:lvl7pPr lvl="6" rtl="0" algn="ctr">
              <a:lnSpc>
                <a:spcPct val="130000"/>
              </a:lnSpc>
              <a:spcBef>
                <a:spcPts val="0"/>
              </a:spcBef>
              <a:spcAft>
                <a:spcPts val="0"/>
              </a:spcAft>
              <a:buNone/>
              <a:defRPr sz="2500">
                <a:solidFill>
                  <a:srgbClr val="000000"/>
                </a:solidFill>
              </a:defRPr>
            </a:lvl7pPr>
            <a:lvl8pPr lvl="7" rtl="0" algn="ctr">
              <a:lnSpc>
                <a:spcPct val="130000"/>
              </a:lnSpc>
              <a:spcBef>
                <a:spcPts val="0"/>
              </a:spcBef>
              <a:spcAft>
                <a:spcPts val="0"/>
              </a:spcAft>
              <a:buNone/>
              <a:defRPr sz="2500">
                <a:solidFill>
                  <a:srgbClr val="000000"/>
                </a:solidFill>
              </a:defRPr>
            </a:lvl8pPr>
            <a:lvl9pPr lvl="8" rtl="0" algn="ctr">
              <a:lnSpc>
                <a:spcPct val="130000"/>
              </a:lnSpc>
              <a:spcBef>
                <a:spcPts val="0"/>
              </a:spcBef>
              <a:spcAft>
                <a:spcPts val="0"/>
              </a:spcAft>
              <a:buNone/>
              <a:defRPr sz="2500">
                <a:solidFill>
                  <a:srgbClr val="000000"/>
                </a:solidFill>
              </a:defRPr>
            </a:lvl9pPr>
          </a:lstStyle>
          <a:p/>
        </p:txBody>
      </p:sp>
      <p:cxnSp>
        <p:nvCxnSpPr>
          <p:cNvPr id="186" name="Google Shape;186;p2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cxnSp>
        <p:nvCxnSpPr>
          <p:cNvPr id="187" name="Google Shape;187;p22"/>
          <p:cNvCxnSpPr/>
          <p:nvPr/>
        </p:nvCxnSpPr>
        <p:spPr>
          <a:xfrm rot="10800000">
            <a:off x="447767" y="6401700"/>
            <a:ext cx="0" cy="456300"/>
          </a:xfrm>
          <a:prstGeom prst="straightConnector1">
            <a:avLst/>
          </a:prstGeom>
          <a:noFill/>
          <a:ln cap="flat" cmpd="sng" w="9525">
            <a:solidFill>
              <a:srgbClr val="EE0000"/>
            </a:solidFill>
            <a:prstDash val="solid"/>
            <a:round/>
            <a:headEnd len="med" w="med" type="none"/>
            <a:tailEnd len="med" w="med" type="none"/>
          </a:ln>
        </p:spPr>
      </p:cxnSp>
      <p:sp>
        <p:nvSpPr>
          <p:cNvPr id="188" name="Google Shape;188;p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89" name="Google Shape;189;p22"/>
          <p:cNvSpPr txBox="1"/>
          <p:nvPr/>
        </p:nvSpPr>
        <p:spPr>
          <a:xfrm>
            <a:off x="10068030" y="269836"/>
            <a:ext cx="16188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800">
                <a:solidFill>
                  <a:srgbClr val="666666"/>
                </a:solidFill>
                <a:latin typeface="Overpass"/>
                <a:ea typeface="Overpass"/>
                <a:cs typeface="Overpass"/>
                <a:sym typeface="Overpass"/>
              </a:rPr>
              <a:t>CONFIDENTIAL </a:t>
            </a:r>
            <a:r>
              <a:rPr lang="en" sz="800">
                <a:solidFill>
                  <a:srgbClr val="666666"/>
                </a:solidFill>
                <a:latin typeface="Overpass Light"/>
                <a:ea typeface="Overpass Light"/>
                <a:cs typeface="Overpass Light"/>
                <a:sym typeface="Overpass Light"/>
              </a:rPr>
              <a:t>INTERNAL USE</a:t>
            </a:r>
            <a:endParaRPr sz="800">
              <a:solidFill>
                <a:srgbClr val="666666"/>
              </a:solidFill>
              <a:latin typeface="Overpass Light"/>
              <a:ea typeface="Overpass Light"/>
              <a:cs typeface="Overpass Light"/>
              <a:sym typeface="Overpass Light"/>
            </a:endParaRPr>
          </a:p>
        </p:txBody>
      </p:sp>
      <p:pic>
        <p:nvPicPr>
          <p:cNvPr id="190" name="Google Shape;190;p2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1" name="Google Shape;191;p22"/>
          <p:cNvSpPr txBox="1"/>
          <p:nvPr>
            <p:ph idx="1"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92" name="Google Shape;192;p22"/>
          <p:cNvSpPr txBox="1"/>
          <p:nvPr/>
        </p:nvSpPr>
        <p:spPr>
          <a:xfrm>
            <a:off x="634300" y="340636"/>
            <a:ext cx="29445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4D4D4F"/>
                </a:solidFill>
                <a:latin typeface="Overpass"/>
                <a:ea typeface="Overpass"/>
                <a:cs typeface="Overpass"/>
                <a:sym typeface="Overpass"/>
              </a:rPr>
              <a:t>2019 RED HAT TECH EXCHANGE</a:t>
            </a:r>
            <a:endParaRPr b="1" sz="800">
              <a:solidFill>
                <a:srgbClr val="4D4D4F"/>
              </a:solidFill>
              <a:latin typeface="Overpass"/>
              <a:ea typeface="Overpass"/>
              <a:cs typeface="Overpass"/>
              <a:sym typeface="Overpass"/>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2187" name="Shape 2187"/>
        <p:cNvGrpSpPr/>
        <p:nvPr/>
      </p:nvGrpSpPr>
      <p:grpSpPr>
        <a:xfrm>
          <a:off x="0" y="0"/>
          <a:ext cx="0" cy="0"/>
          <a:chOff x="0" y="0"/>
          <a:chExt cx="0" cy="0"/>
        </a:xfrm>
      </p:grpSpPr>
      <p:sp>
        <p:nvSpPr>
          <p:cNvPr id="2188" name="Google Shape;2188;p21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189" name="Google Shape;2189;p21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90" name="Google Shape;2190;p217"/>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191" name="Google Shape;2191;p21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192" name="Google Shape;2192;p217"/>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2193" name="Google Shape;2193;p217"/>
          <p:cNvSpPr txBox="1"/>
          <p:nvPr>
            <p:ph type="title"/>
          </p:nvPr>
        </p:nvSpPr>
        <p:spPr>
          <a:xfrm>
            <a:off x="5660525" y="1709031"/>
            <a:ext cx="5736300" cy="2117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2194" name="Google Shape;2194;p217"/>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2195" name="Google Shape;2195;p217"/>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2196" name="Shape 2196"/>
        <p:cNvGrpSpPr/>
        <p:nvPr/>
      </p:nvGrpSpPr>
      <p:grpSpPr>
        <a:xfrm>
          <a:off x="0" y="0"/>
          <a:ext cx="0" cy="0"/>
          <a:chOff x="0" y="0"/>
          <a:chExt cx="0" cy="0"/>
        </a:xfrm>
      </p:grpSpPr>
      <p:sp>
        <p:nvSpPr>
          <p:cNvPr id="2197" name="Google Shape;2197;p21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198" name="Google Shape;2198;p21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199" name="Google Shape;2199;p218"/>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200" name="Google Shape;2200;p21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01" name="Google Shape;2201;p218"/>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2202" name="Google Shape;2202;p218"/>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2203" name="Google Shape;2203;p218"/>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2204" name="Google Shape;2204;p218"/>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2205" name="Google Shape;2205;p218"/>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2206" name="Google Shape;2206;p218"/>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2207" name="Google Shape;2207;p218"/>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2208" name="Google Shape;2208;p218"/>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2209" name="Google Shape;2209;p218"/>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2210" name="Google Shape;2210;p218"/>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211" name="Google Shape;2211;p218"/>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2212" name="Shape 2212"/>
        <p:cNvGrpSpPr/>
        <p:nvPr/>
      </p:nvGrpSpPr>
      <p:grpSpPr>
        <a:xfrm>
          <a:off x="0" y="0"/>
          <a:ext cx="0" cy="0"/>
          <a:chOff x="0" y="0"/>
          <a:chExt cx="0" cy="0"/>
        </a:xfrm>
      </p:grpSpPr>
      <p:sp>
        <p:nvSpPr>
          <p:cNvPr id="2213" name="Google Shape;2213;p219"/>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latin typeface="Overpass"/>
                <a:ea typeface="Overpass"/>
                <a:cs typeface="Overpass"/>
                <a:sym typeface="Overpass"/>
              </a:defRPr>
            </a:lvl1pPr>
            <a:lvl2pPr lvl="1" rtl="0">
              <a:spcBef>
                <a:spcPts val="0"/>
              </a:spcBef>
              <a:spcAft>
                <a:spcPts val="0"/>
              </a:spcAft>
              <a:buNone/>
              <a:defRPr b="1" sz="6000">
                <a:solidFill>
                  <a:srgbClr val="EBEBEB"/>
                </a:solidFill>
                <a:latin typeface="Overpass"/>
                <a:ea typeface="Overpass"/>
                <a:cs typeface="Overpass"/>
                <a:sym typeface="Overpass"/>
              </a:defRPr>
            </a:lvl2pPr>
            <a:lvl3pPr lvl="2" rtl="0">
              <a:spcBef>
                <a:spcPts val="0"/>
              </a:spcBef>
              <a:spcAft>
                <a:spcPts val="0"/>
              </a:spcAft>
              <a:buNone/>
              <a:defRPr b="1" sz="6000">
                <a:solidFill>
                  <a:srgbClr val="EBEBEB"/>
                </a:solidFill>
                <a:latin typeface="Overpass"/>
                <a:ea typeface="Overpass"/>
                <a:cs typeface="Overpass"/>
                <a:sym typeface="Overpass"/>
              </a:defRPr>
            </a:lvl3pPr>
            <a:lvl4pPr lvl="3" rtl="0">
              <a:spcBef>
                <a:spcPts val="0"/>
              </a:spcBef>
              <a:spcAft>
                <a:spcPts val="0"/>
              </a:spcAft>
              <a:buNone/>
              <a:defRPr b="1" sz="6000">
                <a:solidFill>
                  <a:srgbClr val="EBEBEB"/>
                </a:solidFill>
                <a:latin typeface="Overpass"/>
                <a:ea typeface="Overpass"/>
                <a:cs typeface="Overpass"/>
                <a:sym typeface="Overpass"/>
              </a:defRPr>
            </a:lvl4pPr>
            <a:lvl5pPr lvl="4" rtl="0">
              <a:spcBef>
                <a:spcPts val="0"/>
              </a:spcBef>
              <a:spcAft>
                <a:spcPts val="0"/>
              </a:spcAft>
              <a:buNone/>
              <a:defRPr b="1" sz="6000">
                <a:solidFill>
                  <a:srgbClr val="EBEBEB"/>
                </a:solidFill>
                <a:latin typeface="Overpass"/>
                <a:ea typeface="Overpass"/>
                <a:cs typeface="Overpass"/>
                <a:sym typeface="Overpass"/>
              </a:defRPr>
            </a:lvl5pPr>
            <a:lvl6pPr lvl="5" rtl="0">
              <a:spcBef>
                <a:spcPts val="0"/>
              </a:spcBef>
              <a:spcAft>
                <a:spcPts val="0"/>
              </a:spcAft>
              <a:buNone/>
              <a:defRPr b="1" sz="6000">
                <a:solidFill>
                  <a:srgbClr val="EBEBEB"/>
                </a:solidFill>
                <a:latin typeface="Overpass"/>
                <a:ea typeface="Overpass"/>
                <a:cs typeface="Overpass"/>
                <a:sym typeface="Overpass"/>
              </a:defRPr>
            </a:lvl6pPr>
            <a:lvl7pPr lvl="6" rtl="0">
              <a:spcBef>
                <a:spcPts val="0"/>
              </a:spcBef>
              <a:spcAft>
                <a:spcPts val="0"/>
              </a:spcAft>
              <a:buNone/>
              <a:defRPr b="1" sz="6000">
                <a:solidFill>
                  <a:srgbClr val="EBEBEB"/>
                </a:solidFill>
                <a:latin typeface="Overpass"/>
                <a:ea typeface="Overpass"/>
                <a:cs typeface="Overpass"/>
                <a:sym typeface="Overpass"/>
              </a:defRPr>
            </a:lvl7pPr>
            <a:lvl8pPr lvl="7" rtl="0">
              <a:spcBef>
                <a:spcPts val="0"/>
              </a:spcBef>
              <a:spcAft>
                <a:spcPts val="0"/>
              </a:spcAft>
              <a:buNone/>
              <a:defRPr b="1" sz="6000">
                <a:solidFill>
                  <a:srgbClr val="EBEBEB"/>
                </a:solidFill>
                <a:latin typeface="Overpass"/>
                <a:ea typeface="Overpass"/>
                <a:cs typeface="Overpass"/>
                <a:sym typeface="Overpass"/>
              </a:defRPr>
            </a:lvl8pPr>
            <a:lvl9pPr lvl="8" rtl="0">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2214" name="Google Shape;2214;p21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15" name="Google Shape;2215;p21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16" name="Google Shape;2216;p21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17" name="Google Shape;2217;p21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2218" name="Google Shape;2218;p21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219" name="Google Shape;2219;p219"/>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4D4D4F"/>
                </a:solidFill>
              </a:defRPr>
            </a:lvl1pPr>
            <a:lvl2pPr lvl="1" rtl="0">
              <a:lnSpc>
                <a:spcPct val="174000"/>
              </a:lnSpc>
              <a:spcBef>
                <a:spcPts val="0"/>
              </a:spcBef>
              <a:spcAft>
                <a:spcPts val="0"/>
              </a:spcAft>
              <a:buNone/>
              <a:defRPr sz="1500">
                <a:solidFill>
                  <a:srgbClr val="4D4D4F"/>
                </a:solidFill>
              </a:defRPr>
            </a:lvl2pPr>
            <a:lvl3pPr lvl="2" rtl="0">
              <a:lnSpc>
                <a:spcPct val="174000"/>
              </a:lnSpc>
              <a:spcBef>
                <a:spcPts val="0"/>
              </a:spcBef>
              <a:spcAft>
                <a:spcPts val="0"/>
              </a:spcAft>
              <a:buNone/>
              <a:defRPr sz="1500">
                <a:solidFill>
                  <a:srgbClr val="4D4D4F"/>
                </a:solidFill>
              </a:defRPr>
            </a:lvl3pPr>
            <a:lvl4pPr lvl="3" rtl="0">
              <a:lnSpc>
                <a:spcPct val="174000"/>
              </a:lnSpc>
              <a:spcBef>
                <a:spcPts val="0"/>
              </a:spcBef>
              <a:spcAft>
                <a:spcPts val="0"/>
              </a:spcAft>
              <a:buNone/>
              <a:defRPr sz="1500">
                <a:solidFill>
                  <a:srgbClr val="4D4D4F"/>
                </a:solidFill>
              </a:defRPr>
            </a:lvl4pPr>
            <a:lvl5pPr lvl="4" rtl="0">
              <a:lnSpc>
                <a:spcPct val="174000"/>
              </a:lnSpc>
              <a:spcBef>
                <a:spcPts val="0"/>
              </a:spcBef>
              <a:spcAft>
                <a:spcPts val="0"/>
              </a:spcAft>
              <a:buNone/>
              <a:defRPr sz="1500">
                <a:solidFill>
                  <a:srgbClr val="4D4D4F"/>
                </a:solidFill>
              </a:defRPr>
            </a:lvl5pPr>
            <a:lvl6pPr lvl="5" rtl="0">
              <a:lnSpc>
                <a:spcPct val="174000"/>
              </a:lnSpc>
              <a:spcBef>
                <a:spcPts val="0"/>
              </a:spcBef>
              <a:spcAft>
                <a:spcPts val="0"/>
              </a:spcAft>
              <a:buNone/>
              <a:defRPr sz="1500">
                <a:solidFill>
                  <a:srgbClr val="4D4D4F"/>
                </a:solidFill>
              </a:defRPr>
            </a:lvl6pPr>
            <a:lvl7pPr lvl="6" rtl="0">
              <a:lnSpc>
                <a:spcPct val="174000"/>
              </a:lnSpc>
              <a:spcBef>
                <a:spcPts val="0"/>
              </a:spcBef>
              <a:spcAft>
                <a:spcPts val="0"/>
              </a:spcAft>
              <a:buNone/>
              <a:defRPr sz="1500">
                <a:solidFill>
                  <a:srgbClr val="4D4D4F"/>
                </a:solidFill>
              </a:defRPr>
            </a:lvl7pPr>
            <a:lvl8pPr lvl="7" rtl="0">
              <a:lnSpc>
                <a:spcPct val="174000"/>
              </a:lnSpc>
              <a:spcBef>
                <a:spcPts val="0"/>
              </a:spcBef>
              <a:spcAft>
                <a:spcPts val="0"/>
              </a:spcAft>
              <a:buNone/>
              <a:defRPr sz="1500">
                <a:solidFill>
                  <a:srgbClr val="4D4D4F"/>
                </a:solidFill>
              </a:defRPr>
            </a:lvl8pPr>
            <a:lvl9pPr lvl="8" rtl="0">
              <a:lnSpc>
                <a:spcPct val="174000"/>
              </a:lnSpc>
              <a:spcBef>
                <a:spcPts val="0"/>
              </a:spcBef>
              <a:spcAft>
                <a:spcPts val="0"/>
              </a:spcAft>
              <a:buNone/>
              <a:defRPr sz="1500">
                <a:solidFill>
                  <a:srgbClr val="4D4D4F"/>
                </a:solidFill>
              </a:defRPr>
            </a:lvl9pPr>
          </a:lstStyle>
          <a:p/>
        </p:txBody>
      </p:sp>
      <p:pic>
        <p:nvPicPr>
          <p:cNvPr id="2220" name="Google Shape;2220;p21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2221" name="Shape 2221"/>
        <p:cNvGrpSpPr/>
        <p:nvPr/>
      </p:nvGrpSpPr>
      <p:grpSpPr>
        <a:xfrm>
          <a:off x="0" y="0"/>
          <a:ext cx="0" cy="0"/>
          <a:chOff x="0" y="0"/>
          <a:chExt cx="0" cy="0"/>
        </a:xfrm>
      </p:grpSpPr>
      <p:sp>
        <p:nvSpPr>
          <p:cNvPr id="2222" name="Google Shape;2222;p220"/>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223" name="Google Shape;2223;p22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24" name="Google Shape;2224;p2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25" name="Google Shape;2225;p22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26" name="Google Shape;2226;p22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227" name="Google Shape;2227;p22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228" name="Google Shape;2228;p220"/>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229" name="Google Shape;2229;p220"/>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2230" name="Shape 2230"/>
        <p:cNvGrpSpPr/>
        <p:nvPr/>
      </p:nvGrpSpPr>
      <p:grpSpPr>
        <a:xfrm>
          <a:off x="0" y="0"/>
          <a:ext cx="0" cy="0"/>
          <a:chOff x="0" y="0"/>
          <a:chExt cx="0" cy="0"/>
        </a:xfrm>
      </p:grpSpPr>
      <p:sp>
        <p:nvSpPr>
          <p:cNvPr id="2231" name="Google Shape;2231;p221"/>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2232" name="Google Shape;2232;p221"/>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33" name="Google Shape;2233;p2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2234" name="Google Shape;2234;p221"/>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35" name="Google Shape;2235;p22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2236" name="Google Shape;2236;p221"/>
          <p:cNvSpPr txBox="1"/>
          <p:nvPr>
            <p:ph idx="2"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2237" name="Google Shape;2237;p22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238" name="Google Shape;2238;p22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sp>
        <p:nvSpPr>
          <p:cNvPr id="2239" name="Google Shape;2239;p221"/>
          <p:cNvSpPr txBox="1"/>
          <p:nvPr>
            <p:ph idx="3" type="subTitle"/>
          </p:nvPr>
        </p:nvSpPr>
        <p:spPr>
          <a:xfrm>
            <a:off x="9251450" y="1743719"/>
            <a:ext cx="2124300" cy="33093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2240" name="Shape 2240"/>
        <p:cNvGrpSpPr/>
        <p:nvPr/>
      </p:nvGrpSpPr>
      <p:grpSpPr>
        <a:xfrm>
          <a:off x="0" y="0"/>
          <a:ext cx="0" cy="0"/>
          <a:chOff x="0" y="0"/>
          <a:chExt cx="0" cy="0"/>
        </a:xfrm>
      </p:grpSpPr>
      <p:sp>
        <p:nvSpPr>
          <p:cNvPr id="2241" name="Google Shape;2241;p222"/>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rgbClr val="EE0000"/>
                </a:solidFill>
              </a:defRPr>
            </a:lvl1pPr>
            <a:lvl2pPr lvl="1" rtl="0">
              <a:lnSpc>
                <a:spcPct val="108000"/>
              </a:lnSpc>
              <a:spcBef>
                <a:spcPts val="0"/>
              </a:spcBef>
              <a:spcAft>
                <a:spcPts val="0"/>
              </a:spcAft>
              <a:buNone/>
              <a:defRPr sz="5500">
                <a:solidFill>
                  <a:srgbClr val="EE0000"/>
                </a:solidFill>
              </a:defRPr>
            </a:lvl2pPr>
            <a:lvl3pPr lvl="2" rtl="0">
              <a:lnSpc>
                <a:spcPct val="108000"/>
              </a:lnSpc>
              <a:spcBef>
                <a:spcPts val="0"/>
              </a:spcBef>
              <a:spcAft>
                <a:spcPts val="0"/>
              </a:spcAft>
              <a:buNone/>
              <a:defRPr sz="5500">
                <a:solidFill>
                  <a:srgbClr val="EE0000"/>
                </a:solidFill>
              </a:defRPr>
            </a:lvl3pPr>
            <a:lvl4pPr lvl="3" rtl="0">
              <a:lnSpc>
                <a:spcPct val="108000"/>
              </a:lnSpc>
              <a:spcBef>
                <a:spcPts val="0"/>
              </a:spcBef>
              <a:spcAft>
                <a:spcPts val="0"/>
              </a:spcAft>
              <a:buNone/>
              <a:defRPr sz="5500">
                <a:solidFill>
                  <a:srgbClr val="EE0000"/>
                </a:solidFill>
              </a:defRPr>
            </a:lvl4pPr>
            <a:lvl5pPr lvl="4" rtl="0">
              <a:lnSpc>
                <a:spcPct val="108000"/>
              </a:lnSpc>
              <a:spcBef>
                <a:spcPts val="0"/>
              </a:spcBef>
              <a:spcAft>
                <a:spcPts val="0"/>
              </a:spcAft>
              <a:buNone/>
              <a:defRPr sz="5500">
                <a:solidFill>
                  <a:srgbClr val="EE0000"/>
                </a:solidFill>
              </a:defRPr>
            </a:lvl5pPr>
            <a:lvl6pPr lvl="5" rtl="0">
              <a:lnSpc>
                <a:spcPct val="108000"/>
              </a:lnSpc>
              <a:spcBef>
                <a:spcPts val="0"/>
              </a:spcBef>
              <a:spcAft>
                <a:spcPts val="0"/>
              </a:spcAft>
              <a:buNone/>
              <a:defRPr sz="5500">
                <a:solidFill>
                  <a:srgbClr val="EE0000"/>
                </a:solidFill>
              </a:defRPr>
            </a:lvl6pPr>
            <a:lvl7pPr lvl="6" rtl="0">
              <a:lnSpc>
                <a:spcPct val="108000"/>
              </a:lnSpc>
              <a:spcBef>
                <a:spcPts val="0"/>
              </a:spcBef>
              <a:spcAft>
                <a:spcPts val="0"/>
              </a:spcAft>
              <a:buNone/>
              <a:defRPr sz="5500">
                <a:solidFill>
                  <a:srgbClr val="EE0000"/>
                </a:solidFill>
              </a:defRPr>
            </a:lvl7pPr>
            <a:lvl8pPr lvl="7" rtl="0">
              <a:lnSpc>
                <a:spcPct val="108000"/>
              </a:lnSpc>
              <a:spcBef>
                <a:spcPts val="0"/>
              </a:spcBef>
              <a:spcAft>
                <a:spcPts val="0"/>
              </a:spcAft>
              <a:buNone/>
              <a:defRPr sz="5500">
                <a:solidFill>
                  <a:srgbClr val="EE0000"/>
                </a:solidFill>
              </a:defRPr>
            </a:lvl8pPr>
            <a:lvl9pPr lvl="8" rtl="0">
              <a:lnSpc>
                <a:spcPct val="108000"/>
              </a:lnSpc>
              <a:spcBef>
                <a:spcPts val="0"/>
              </a:spcBef>
              <a:spcAft>
                <a:spcPts val="0"/>
              </a:spcAft>
              <a:buNone/>
              <a:defRPr sz="5500">
                <a:solidFill>
                  <a:srgbClr val="EE0000"/>
                </a:solidFill>
              </a:defRPr>
            </a:lvl9pPr>
          </a:lstStyle>
          <a:p/>
        </p:txBody>
      </p:sp>
      <p:cxnSp>
        <p:nvCxnSpPr>
          <p:cNvPr id="2242" name="Google Shape;2242;p22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43" name="Google Shape;2243;p2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44" name="Google Shape;2244;p222"/>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245" name="Google Shape;2245;p2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246" name="Google Shape;2246;p22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cxnSp>
        <p:nvCxnSpPr>
          <p:cNvPr id="2247" name="Google Shape;2247;p222"/>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2248" name="Shape 2248"/>
        <p:cNvGrpSpPr/>
        <p:nvPr/>
      </p:nvGrpSpPr>
      <p:grpSpPr>
        <a:xfrm>
          <a:off x="0" y="0"/>
          <a:ext cx="0" cy="0"/>
          <a:chOff x="0" y="0"/>
          <a:chExt cx="0" cy="0"/>
        </a:xfrm>
      </p:grpSpPr>
      <p:sp>
        <p:nvSpPr>
          <p:cNvPr id="2249" name="Google Shape;2249;p223"/>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250" name="Google Shape;2250;p223"/>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51" name="Google Shape;2251;p2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52" name="Google Shape;2252;p22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253" name="Google Shape;2253;p22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cxnSp>
        <p:nvCxnSpPr>
          <p:cNvPr id="2254" name="Google Shape;2254;p223"/>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255" name="Google Shape;2255;p22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56" name="Google Shape;2256;p22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2257" name="Shape 2257"/>
        <p:cNvGrpSpPr/>
        <p:nvPr/>
      </p:nvGrpSpPr>
      <p:grpSpPr>
        <a:xfrm>
          <a:off x="0" y="0"/>
          <a:ext cx="0" cy="0"/>
          <a:chOff x="0" y="0"/>
          <a:chExt cx="0" cy="0"/>
        </a:xfrm>
      </p:grpSpPr>
      <p:sp>
        <p:nvSpPr>
          <p:cNvPr id="2258" name="Google Shape;2258;p224"/>
          <p:cNvSpPr txBox="1"/>
          <p:nvPr>
            <p:ph type="title"/>
          </p:nvPr>
        </p:nvSpPr>
        <p:spPr>
          <a:xfrm>
            <a:off x="5674100" y="1632950"/>
            <a:ext cx="5037300" cy="38829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500">
                <a:solidFill>
                  <a:schemeClr val="lt1"/>
                </a:solidFill>
              </a:defRPr>
            </a:lvl1pPr>
            <a:lvl2pPr lvl="1" rtl="0">
              <a:lnSpc>
                <a:spcPct val="108000"/>
              </a:lnSpc>
              <a:spcBef>
                <a:spcPts val="0"/>
              </a:spcBef>
              <a:spcAft>
                <a:spcPts val="0"/>
              </a:spcAft>
              <a:buNone/>
              <a:defRPr sz="5500">
                <a:solidFill>
                  <a:schemeClr val="lt1"/>
                </a:solidFill>
              </a:defRPr>
            </a:lvl2pPr>
            <a:lvl3pPr lvl="2" rtl="0">
              <a:lnSpc>
                <a:spcPct val="108000"/>
              </a:lnSpc>
              <a:spcBef>
                <a:spcPts val="0"/>
              </a:spcBef>
              <a:spcAft>
                <a:spcPts val="0"/>
              </a:spcAft>
              <a:buNone/>
              <a:defRPr sz="5500">
                <a:solidFill>
                  <a:schemeClr val="lt1"/>
                </a:solidFill>
              </a:defRPr>
            </a:lvl3pPr>
            <a:lvl4pPr lvl="3" rtl="0">
              <a:lnSpc>
                <a:spcPct val="108000"/>
              </a:lnSpc>
              <a:spcBef>
                <a:spcPts val="0"/>
              </a:spcBef>
              <a:spcAft>
                <a:spcPts val="0"/>
              </a:spcAft>
              <a:buNone/>
              <a:defRPr sz="5500">
                <a:solidFill>
                  <a:schemeClr val="lt1"/>
                </a:solidFill>
              </a:defRPr>
            </a:lvl4pPr>
            <a:lvl5pPr lvl="4" rtl="0">
              <a:lnSpc>
                <a:spcPct val="108000"/>
              </a:lnSpc>
              <a:spcBef>
                <a:spcPts val="0"/>
              </a:spcBef>
              <a:spcAft>
                <a:spcPts val="0"/>
              </a:spcAft>
              <a:buNone/>
              <a:defRPr sz="5500">
                <a:solidFill>
                  <a:schemeClr val="lt1"/>
                </a:solidFill>
              </a:defRPr>
            </a:lvl5pPr>
            <a:lvl6pPr lvl="5" rtl="0">
              <a:lnSpc>
                <a:spcPct val="108000"/>
              </a:lnSpc>
              <a:spcBef>
                <a:spcPts val="0"/>
              </a:spcBef>
              <a:spcAft>
                <a:spcPts val="0"/>
              </a:spcAft>
              <a:buNone/>
              <a:defRPr sz="5500">
                <a:solidFill>
                  <a:schemeClr val="lt1"/>
                </a:solidFill>
              </a:defRPr>
            </a:lvl6pPr>
            <a:lvl7pPr lvl="6" rtl="0">
              <a:lnSpc>
                <a:spcPct val="108000"/>
              </a:lnSpc>
              <a:spcBef>
                <a:spcPts val="0"/>
              </a:spcBef>
              <a:spcAft>
                <a:spcPts val="0"/>
              </a:spcAft>
              <a:buNone/>
              <a:defRPr sz="5500">
                <a:solidFill>
                  <a:schemeClr val="lt1"/>
                </a:solidFill>
              </a:defRPr>
            </a:lvl7pPr>
            <a:lvl8pPr lvl="7" rtl="0">
              <a:lnSpc>
                <a:spcPct val="108000"/>
              </a:lnSpc>
              <a:spcBef>
                <a:spcPts val="0"/>
              </a:spcBef>
              <a:spcAft>
                <a:spcPts val="0"/>
              </a:spcAft>
              <a:buNone/>
              <a:defRPr sz="5500">
                <a:solidFill>
                  <a:schemeClr val="lt1"/>
                </a:solidFill>
              </a:defRPr>
            </a:lvl8pPr>
            <a:lvl9pPr lvl="8" rtl="0">
              <a:lnSpc>
                <a:spcPct val="108000"/>
              </a:lnSpc>
              <a:spcBef>
                <a:spcPts val="0"/>
              </a:spcBef>
              <a:spcAft>
                <a:spcPts val="0"/>
              </a:spcAft>
              <a:buNone/>
              <a:defRPr sz="5500">
                <a:solidFill>
                  <a:schemeClr val="lt1"/>
                </a:solidFill>
              </a:defRPr>
            </a:lvl9pPr>
          </a:lstStyle>
          <a:p/>
        </p:txBody>
      </p:sp>
      <p:cxnSp>
        <p:nvCxnSpPr>
          <p:cNvPr id="2259" name="Google Shape;2259;p224"/>
          <p:cNvCxnSpPr/>
          <p:nvPr/>
        </p:nvCxnSpPr>
        <p:spPr>
          <a:xfrm rot="10800000">
            <a:off x="447767" y="6401100"/>
            <a:ext cx="0" cy="456900"/>
          </a:xfrm>
          <a:prstGeom prst="straightConnector1">
            <a:avLst/>
          </a:prstGeom>
          <a:noFill/>
          <a:ln cap="flat" cmpd="sng" w="9525">
            <a:solidFill>
              <a:schemeClr val="lt1"/>
            </a:solidFill>
            <a:prstDash val="solid"/>
            <a:round/>
            <a:headEnd len="med" w="med" type="none"/>
            <a:tailEnd len="med" w="med" type="none"/>
          </a:ln>
        </p:spPr>
      </p:cxnSp>
      <p:sp>
        <p:nvSpPr>
          <p:cNvPr id="2260" name="Google Shape;2260;p2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61" name="Google Shape;2261;p22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chemeClr val="lt1"/>
                </a:solidFill>
                <a:latin typeface="Overpass"/>
                <a:ea typeface="Overpass"/>
                <a:cs typeface="Overpass"/>
                <a:sym typeface="Overpass"/>
              </a:rPr>
              <a:t>CONFIDENTIAL </a:t>
            </a:r>
            <a:r>
              <a:rPr lang="en" sz="700">
                <a:solidFill>
                  <a:schemeClr val="lt1"/>
                </a:solidFill>
                <a:latin typeface="Overpass Light"/>
                <a:ea typeface="Overpass Light"/>
                <a:cs typeface="Overpass Light"/>
                <a:sym typeface="Overpass Light"/>
              </a:rPr>
              <a:t>Designator</a:t>
            </a:r>
            <a:endParaRPr sz="700">
              <a:solidFill>
                <a:schemeClr val="lt1"/>
              </a:solidFill>
              <a:latin typeface="Overpass Light"/>
              <a:ea typeface="Overpass Light"/>
              <a:cs typeface="Overpass Light"/>
              <a:sym typeface="Overpass Light"/>
            </a:endParaRPr>
          </a:p>
        </p:txBody>
      </p:sp>
      <p:sp>
        <p:nvSpPr>
          <p:cNvPr id="2262" name="Google Shape;2262;p224"/>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263" name="Google Shape;2263;p224"/>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2264" name="Shape 2264"/>
        <p:cNvGrpSpPr/>
        <p:nvPr/>
      </p:nvGrpSpPr>
      <p:grpSpPr>
        <a:xfrm>
          <a:off x="0" y="0"/>
          <a:ext cx="0" cy="0"/>
          <a:chOff x="0" y="0"/>
          <a:chExt cx="0" cy="0"/>
        </a:xfrm>
      </p:grpSpPr>
      <p:sp>
        <p:nvSpPr>
          <p:cNvPr id="2265" name="Google Shape;2265;p22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266" name="Google Shape;2266;p22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67" name="Google Shape;2267;p22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268" name="Google Shape;2268;p22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69" name="Google Shape;2269;p2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70" name="Google Shape;2270;p2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271" name="Google Shape;2271;p22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72" name="Google Shape;2272;p22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2273" name="Shape 2273"/>
        <p:cNvGrpSpPr/>
        <p:nvPr/>
      </p:nvGrpSpPr>
      <p:grpSpPr>
        <a:xfrm>
          <a:off x="0" y="0"/>
          <a:ext cx="0" cy="0"/>
          <a:chOff x="0" y="0"/>
          <a:chExt cx="0" cy="0"/>
        </a:xfrm>
      </p:grpSpPr>
      <p:sp>
        <p:nvSpPr>
          <p:cNvPr id="2274" name="Google Shape;2274;p22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cxnSp>
        <p:nvCxnSpPr>
          <p:cNvPr id="2275" name="Google Shape;2275;p22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276" name="Google Shape;2276;p2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2277" name="Google Shape;2277;p22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278" name="Google Shape;2278;p2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79" name="Google Shape;2279;p22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EBEBEB"/>
                </a:solidFill>
                <a:latin typeface="Overpass"/>
                <a:ea typeface="Overpass"/>
                <a:cs typeface="Overpass"/>
                <a:sym typeface="Overpass"/>
              </a:rPr>
              <a:t>CONFIDENTIAL </a:t>
            </a:r>
            <a:r>
              <a:rPr lang="en" sz="700">
                <a:solidFill>
                  <a:srgbClr val="EBEBEB"/>
                </a:solidFill>
                <a:latin typeface="Overpass Light"/>
                <a:ea typeface="Overpass Light"/>
                <a:cs typeface="Overpass Light"/>
                <a:sym typeface="Overpass Light"/>
              </a:rPr>
              <a:t>Designator</a:t>
            </a:r>
            <a:endParaRPr sz="700">
              <a:solidFill>
                <a:srgbClr val="EBEBEB"/>
              </a:solidFill>
              <a:latin typeface="Overpass Light"/>
              <a:ea typeface="Overpass Light"/>
              <a:cs typeface="Overpass Light"/>
              <a:sym typeface="Overpass Light"/>
            </a:endParaRPr>
          </a:p>
        </p:txBody>
      </p:sp>
      <p:sp>
        <p:nvSpPr>
          <p:cNvPr id="2280" name="Google Shape;2280;p22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EBEBEB"/>
                </a:solidFill>
              </a:defRPr>
            </a:lvl1pPr>
            <a:lvl2pPr lvl="1" rtl="0">
              <a:lnSpc>
                <a:spcPct val="142000"/>
              </a:lnSpc>
              <a:spcBef>
                <a:spcPts val="0"/>
              </a:spcBef>
              <a:spcAft>
                <a:spcPts val="0"/>
              </a:spcAft>
              <a:buNone/>
              <a:defRPr sz="700">
                <a:solidFill>
                  <a:srgbClr val="EBEBEB"/>
                </a:solidFill>
              </a:defRPr>
            </a:lvl2pPr>
            <a:lvl3pPr lvl="2" rtl="0">
              <a:lnSpc>
                <a:spcPct val="142000"/>
              </a:lnSpc>
              <a:spcBef>
                <a:spcPts val="0"/>
              </a:spcBef>
              <a:spcAft>
                <a:spcPts val="0"/>
              </a:spcAft>
              <a:buNone/>
              <a:defRPr sz="700">
                <a:solidFill>
                  <a:srgbClr val="EBEBEB"/>
                </a:solidFill>
              </a:defRPr>
            </a:lvl3pPr>
            <a:lvl4pPr lvl="3" rtl="0">
              <a:lnSpc>
                <a:spcPct val="142000"/>
              </a:lnSpc>
              <a:spcBef>
                <a:spcPts val="0"/>
              </a:spcBef>
              <a:spcAft>
                <a:spcPts val="0"/>
              </a:spcAft>
              <a:buNone/>
              <a:defRPr sz="700">
                <a:solidFill>
                  <a:srgbClr val="EBEBEB"/>
                </a:solidFill>
              </a:defRPr>
            </a:lvl4pPr>
            <a:lvl5pPr lvl="4" rtl="0">
              <a:lnSpc>
                <a:spcPct val="142000"/>
              </a:lnSpc>
              <a:spcBef>
                <a:spcPts val="0"/>
              </a:spcBef>
              <a:spcAft>
                <a:spcPts val="0"/>
              </a:spcAft>
              <a:buNone/>
              <a:defRPr sz="700">
                <a:solidFill>
                  <a:srgbClr val="EBEBEB"/>
                </a:solidFill>
              </a:defRPr>
            </a:lvl5pPr>
            <a:lvl6pPr lvl="5" rtl="0">
              <a:lnSpc>
                <a:spcPct val="142000"/>
              </a:lnSpc>
              <a:spcBef>
                <a:spcPts val="0"/>
              </a:spcBef>
              <a:spcAft>
                <a:spcPts val="0"/>
              </a:spcAft>
              <a:buNone/>
              <a:defRPr sz="700">
                <a:solidFill>
                  <a:srgbClr val="EBEBEB"/>
                </a:solidFill>
              </a:defRPr>
            </a:lvl6pPr>
            <a:lvl7pPr lvl="6" rtl="0">
              <a:lnSpc>
                <a:spcPct val="142000"/>
              </a:lnSpc>
              <a:spcBef>
                <a:spcPts val="0"/>
              </a:spcBef>
              <a:spcAft>
                <a:spcPts val="0"/>
              </a:spcAft>
              <a:buNone/>
              <a:defRPr sz="700">
                <a:solidFill>
                  <a:srgbClr val="EBEBEB"/>
                </a:solidFill>
              </a:defRPr>
            </a:lvl7pPr>
            <a:lvl8pPr lvl="7" rtl="0">
              <a:lnSpc>
                <a:spcPct val="142000"/>
              </a:lnSpc>
              <a:spcBef>
                <a:spcPts val="0"/>
              </a:spcBef>
              <a:spcAft>
                <a:spcPts val="0"/>
              </a:spcAft>
              <a:buNone/>
              <a:defRPr sz="700">
                <a:solidFill>
                  <a:srgbClr val="EBEBEB"/>
                </a:solidFill>
              </a:defRPr>
            </a:lvl8pPr>
            <a:lvl9pPr lvl="8" rtl="0">
              <a:lnSpc>
                <a:spcPct val="142000"/>
              </a:lnSpc>
              <a:spcBef>
                <a:spcPts val="0"/>
              </a:spcBef>
              <a:spcAft>
                <a:spcPts val="0"/>
              </a:spcAft>
              <a:buNone/>
              <a:defRPr sz="700">
                <a:solidFill>
                  <a:srgbClr val="EBEBEB"/>
                </a:solidFill>
              </a:defRPr>
            </a:lvl9pPr>
          </a:lstStyle>
          <a:p/>
        </p:txBody>
      </p:sp>
      <p:pic>
        <p:nvPicPr>
          <p:cNvPr id="2281" name="Google Shape;2281;p226"/>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25">
    <p:spTree>
      <p:nvGrpSpPr>
        <p:cNvPr id="193" name="Shape 193"/>
        <p:cNvGrpSpPr/>
        <p:nvPr/>
      </p:nvGrpSpPr>
      <p:grpSpPr>
        <a:xfrm>
          <a:off x="0" y="0"/>
          <a:ext cx="0" cy="0"/>
          <a:chOff x="0" y="0"/>
          <a:chExt cx="0" cy="0"/>
        </a:xfrm>
      </p:grpSpPr>
      <p:sp>
        <p:nvSpPr>
          <p:cNvPr id="194" name="Google Shape;194;p2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195" name="Google Shape;195;p2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cxnSp>
        <p:nvCxnSpPr>
          <p:cNvPr id="196" name="Google Shape;196;p2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197" name="Google Shape;197;p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98" name="Google Shape;198;p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199" name="Google Shape;199;p2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
        <p:nvSpPr>
          <p:cNvPr id="200" name="Google Shape;200;p23"/>
          <p:cNvSpPr txBox="1"/>
          <p:nvPr/>
        </p:nvSpPr>
        <p:spPr>
          <a:xfrm>
            <a:off x="645600" y="200"/>
            <a:ext cx="4811700" cy="8865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 sz="800">
                <a:solidFill>
                  <a:srgbClr val="FF0000"/>
                </a:solidFill>
                <a:latin typeface="Overpass"/>
                <a:ea typeface="Overpass"/>
                <a:cs typeface="Overpass"/>
                <a:sym typeface="Overpass"/>
              </a:rPr>
              <a:t>RH-SSO Technical Deep Dive</a:t>
            </a:r>
            <a:endParaRPr b="1" sz="800">
              <a:solidFill>
                <a:srgbClr val="FF0000"/>
              </a:solidFill>
              <a:latin typeface="Overpass"/>
              <a:ea typeface="Overpass"/>
              <a:cs typeface="Overpass"/>
              <a:sym typeface="Overpas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only">
  <p:cSld name="TITLE_5">
    <p:spTree>
      <p:nvGrpSpPr>
        <p:cNvPr id="2282" name="Shape 2282"/>
        <p:cNvGrpSpPr/>
        <p:nvPr/>
      </p:nvGrpSpPr>
      <p:grpSpPr>
        <a:xfrm>
          <a:off x="0" y="0"/>
          <a:ext cx="0" cy="0"/>
          <a:chOff x="0" y="0"/>
          <a:chExt cx="0" cy="0"/>
        </a:xfrm>
      </p:grpSpPr>
      <p:sp>
        <p:nvSpPr>
          <p:cNvPr id="2283" name="Google Shape;2283;p227"/>
          <p:cNvSpPr txBox="1"/>
          <p:nvPr>
            <p:ph type="title"/>
          </p:nvPr>
        </p:nvSpPr>
        <p:spPr>
          <a:xfrm>
            <a:off x="271900" y="228967"/>
            <a:ext cx="11156100" cy="472500"/>
          </a:xfrm>
          <a:prstGeom prst="rect">
            <a:avLst/>
          </a:prstGeom>
        </p:spPr>
        <p:txBody>
          <a:bodyPr anchorCtr="0" anchor="t" bIns="0" lIns="0" spcFirstLastPara="1" rIns="0" wrap="square" tIns="0">
            <a:noAutofit/>
          </a:bodyPr>
          <a:lstStyle>
            <a:lvl1pPr lvl="0" rtl="0">
              <a:spcBef>
                <a:spcPts val="0"/>
              </a:spcBef>
              <a:spcAft>
                <a:spcPts val="0"/>
              </a:spcAft>
              <a:buNone/>
              <a:defRPr b="1" sz="2400">
                <a:solidFill>
                  <a:srgbClr val="CC0000"/>
                </a:solidFill>
                <a:latin typeface="Overpass"/>
                <a:ea typeface="Overpass"/>
                <a:cs typeface="Overpass"/>
                <a:sym typeface="Overpass"/>
              </a:defRPr>
            </a:lvl1pPr>
            <a:lvl2pPr lvl="1" rtl="0">
              <a:spcBef>
                <a:spcPts val="0"/>
              </a:spcBef>
              <a:spcAft>
                <a:spcPts val="0"/>
              </a:spcAft>
              <a:buNone/>
              <a:defRPr b="1" sz="2400">
                <a:solidFill>
                  <a:srgbClr val="CC0000"/>
                </a:solidFill>
                <a:latin typeface="Overpass"/>
                <a:ea typeface="Overpass"/>
                <a:cs typeface="Overpass"/>
                <a:sym typeface="Overpass"/>
              </a:defRPr>
            </a:lvl2pPr>
            <a:lvl3pPr lvl="2" rtl="0">
              <a:spcBef>
                <a:spcPts val="0"/>
              </a:spcBef>
              <a:spcAft>
                <a:spcPts val="0"/>
              </a:spcAft>
              <a:buNone/>
              <a:defRPr b="1" sz="2400">
                <a:solidFill>
                  <a:srgbClr val="CC0000"/>
                </a:solidFill>
                <a:latin typeface="Overpass"/>
                <a:ea typeface="Overpass"/>
                <a:cs typeface="Overpass"/>
                <a:sym typeface="Overpass"/>
              </a:defRPr>
            </a:lvl3pPr>
            <a:lvl4pPr lvl="3" rtl="0">
              <a:spcBef>
                <a:spcPts val="0"/>
              </a:spcBef>
              <a:spcAft>
                <a:spcPts val="0"/>
              </a:spcAft>
              <a:buNone/>
              <a:defRPr b="1" sz="2400">
                <a:solidFill>
                  <a:srgbClr val="CC0000"/>
                </a:solidFill>
                <a:latin typeface="Overpass"/>
                <a:ea typeface="Overpass"/>
                <a:cs typeface="Overpass"/>
                <a:sym typeface="Overpass"/>
              </a:defRPr>
            </a:lvl4pPr>
            <a:lvl5pPr lvl="4" rtl="0">
              <a:spcBef>
                <a:spcPts val="0"/>
              </a:spcBef>
              <a:spcAft>
                <a:spcPts val="0"/>
              </a:spcAft>
              <a:buNone/>
              <a:defRPr b="1" sz="2400">
                <a:solidFill>
                  <a:srgbClr val="CC0000"/>
                </a:solidFill>
                <a:latin typeface="Overpass"/>
                <a:ea typeface="Overpass"/>
                <a:cs typeface="Overpass"/>
                <a:sym typeface="Overpass"/>
              </a:defRPr>
            </a:lvl5pPr>
            <a:lvl6pPr lvl="5" rtl="0">
              <a:spcBef>
                <a:spcPts val="0"/>
              </a:spcBef>
              <a:spcAft>
                <a:spcPts val="0"/>
              </a:spcAft>
              <a:buNone/>
              <a:defRPr b="1" sz="2400">
                <a:solidFill>
                  <a:srgbClr val="CC0000"/>
                </a:solidFill>
                <a:latin typeface="Overpass"/>
                <a:ea typeface="Overpass"/>
                <a:cs typeface="Overpass"/>
                <a:sym typeface="Overpass"/>
              </a:defRPr>
            </a:lvl6pPr>
            <a:lvl7pPr lvl="6" rtl="0">
              <a:spcBef>
                <a:spcPts val="0"/>
              </a:spcBef>
              <a:spcAft>
                <a:spcPts val="0"/>
              </a:spcAft>
              <a:buNone/>
              <a:defRPr b="1" sz="2400">
                <a:solidFill>
                  <a:srgbClr val="CC0000"/>
                </a:solidFill>
                <a:latin typeface="Overpass"/>
                <a:ea typeface="Overpass"/>
                <a:cs typeface="Overpass"/>
                <a:sym typeface="Overpass"/>
              </a:defRPr>
            </a:lvl7pPr>
            <a:lvl8pPr lvl="7" rtl="0">
              <a:spcBef>
                <a:spcPts val="0"/>
              </a:spcBef>
              <a:spcAft>
                <a:spcPts val="0"/>
              </a:spcAft>
              <a:buNone/>
              <a:defRPr b="1" sz="2400">
                <a:solidFill>
                  <a:srgbClr val="CC0000"/>
                </a:solidFill>
                <a:latin typeface="Overpass"/>
                <a:ea typeface="Overpass"/>
                <a:cs typeface="Overpass"/>
                <a:sym typeface="Overpass"/>
              </a:defRPr>
            </a:lvl8pPr>
            <a:lvl9pPr lvl="8" rtl="0">
              <a:spcBef>
                <a:spcPts val="0"/>
              </a:spcBef>
              <a:spcAft>
                <a:spcPts val="0"/>
              </a:spcAft>
              <a:buNone/>
              <a:defRPr b="1" sz="2400">
                <a:solidFill>
                  <a:srgbClr val="CC0000"/>
                </a:solidFill>
                <a:latin typeface="Overpass"/>
                <a:ea typeface="Overpass"/>
                <a:cs typeface="Overpass"/>
                <a:sym typeface="Overpass"/>
              </a:defRPr>
            </a:lvl9pPr>
          </a:lstStyle>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1">
  <p:cSld name="CUSTOM_3_1_1_1">
    <p:bg>
      <p:bgPr>
        <a:blipFill>
          <a:blip r:embed="rId2">
            <a:alphaModFix/>
          </a:blip>
          <a:stretch>
            <a:fillRect/>
          </a:stretch>
        </a:blipFill>
      </p:bgPr>
    </p:bg>
    <p:spTree>
      <p:nvGrpSpPr>
        <p:cNvPr id="2284" name="Shape 2284"/>
        <p:cNvGrpSpPr/>
        <p:nvPr/>
      </p:nvGrpSpPr>
      <p:grpSpPr>
        <a:xfrm>
          <a:off x="0" y="0"/>
          <a:ext cx="0" cy="0"/>
          <a:chOff x="0" y="0"/>
          <a:chExt cx="0" cy="0"/>
        </a:xfrm>
      </p:grpSpPr>
      <p:sp>
        <p:nvSpPr>
          <p:cNvPr id="2285" name="Google Shape;2285;p228"/>
          <p:cNvSpPr txBox="1"/>
          <p:nvPr>
            <p:ph type="title"/>
          </p:nvPr>
        </p:nvSpPr>
        <p:spPr>
          <a:xfrm>
            <a:off x="5674100" y="1632950"/>
            <a:ext cx="5037300" cy="38829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500"/>
              <a:buNone/>
              <a:defRPr sz="5500">
                <a:solidFill>
                  <a:schemeClr val="lt1"/>
                </a:solidFill>
              </a:defRPr>
            </a:lvl1pPr>
            <a:lvl2pPr lvl="1" rtl="0" algn="l">
              <a:lnSpc>
                <a:spcPct val="108000"/>
              </a:lnSpc>
              <a:spcBef>
                <a:spcPts val="0"/>
              </a:spcBef>
              <a:spcAft>
                <a:spcPts val="0"/>
              </a:spcAft>
              <a:buSzPts val="3500"/>
              <a:buNone/>
              <a:defRPr sz="5500">
                <a:solidFill>
                  <a:schemeClr val="lt1"/>
                </a:solidFill>
              </a:defRPr>
            </a:lvl2pPr>
            <a:lvl3pPr lvl="2" rtl="0" algn="l">
              <a:lnSpc>
                <a:spcPct val="108000"/>
              </a:lnSpc>
              <a:spcBef>
                <a:spcPts val="0"/>
              </a:spcBef>
              <a:spcAft>
                <a:spcPts val="0"/>
              </a:spcAft>
              <a:buSzPts val="3500"/>
              <a:buNone/>
              <a:defRPr sz="5500">
                <a:solidFill>
                  <a:schemeClr val="lt1"/>
                </a:solidFill>
              </a:defRPr>
            </a:lvl3pPr>
            <a:lvl4pPr lvl="3" rtl="0" algn="l">
              <a:lnSpc>
                <a:spcPct val="108000"/>
              </a:lnSpc>
              <a:spcBef>
                <a:spcPts val="0"/>
              </a:spcBef>
              <a:spcAft>
                <a:spcPts val="0"/>
              </a:spcAft>
              <a:buSzPts val="3500"/>
              <a:buNone/>
              <a:defRPr sz="5500">
                <a:solidFill>
                  <a:schemeClr val="lt1"/>
                </a:solidFill>
              </a:defRPr>
            </a:lvl4pPr>
            <a:lvl5pPr lvl="4" rtl="0" algn="l">
              <a:lnSpc>
                <a:spcPct val="108000"/>
              </a:lnSpc>
              <a:spcBef>
                <a:spcPts val="0"/>
              </a:spcBef>
              <a:spcAft>
                <a:spcPts val="0"/>
              </a:spcAft>
              <a:buSzPts val="3500"/>
              <a:buNone/>
              <a:defRPr sz="5500">
                <a:solidFill>
                  <a:schemeClr val="lt1"/>
                </a:solidFill>
              </a:defRPr>
            </a:lvl5pPr>
            <a:lvl6pPr lvl="5" rtl="0" algn="l">
              <a:lnSpc>
                <a:spcPct val="108000"/>
              </a:lnSpc>
              <a:spcBef>
                <a:spcPts val="0"/>
              </a:spcBef>
              <a:spcAft>
                <a:spcPts val="0"/>
              </a:spcAft>
              <a:buSzPts val="3500"/>
              <a:buNone/>
              <a:defRPr sz="5500">
                <a:solidFill>
                  <a:schemeClr val="lt1"/>
                </a:solidFill>
              </a:defRPr>
            </a:lvl6pPr>
            <a:lvl7pPr lvl="6" rtl="0" algn="l">
              <a:lnSpc>
                <a:spcPct val="108000"/>
              </a:lnSpc>
              <a:spcBef>
                <a:spcPts val="0"/>
              </a:spcBef>
              <a:spcAft>
                <a:spcPts val="0"/>
              </a:spcAft>
              <a:buSzPts val="3500"/>
              <a:buNone/>
              <a:defRPr sz="5500">
                <a:solidFill>
                  <a:schemeClr val="lt1"/>
                </a:solidFill>
              </a:defRPr>
            </a:lvl7pPr>
            <a:lvl8pPr lvl="7" rtl="0" algn="l">
              <a:lnSpc>
                <a:spcPct val="108000"/>
              </a:lnSpc>
              <a:spcBef>
                <a:spcPts val="0"/>
              </a:spcBef>
              <a:spcAft>
                <a:spcPts val="0"/>
              </a:spcAft>
              <a:buSzPts val="3500"/>
              <a:buNone/>
              <a:defRPr sz="5500">
                <a:solidFill>
                  <a:schemeClr val="lt1"/>
                </a:solidFill>
              </a:defRPr>
            </a:lvl8pPr>
            <a:lvl9pPr lvl="8" rtl="0" algn="l">
              <a:lnSpc>
                <a:spcPct val="108000"/>
              </a:lnSpc>
              <a:spcBef>
                <a:spcPts val="0"/>
              </a:spcBef>
              <a:spcAft>
                <a:spcPts val="0"/>
              </a:spcAft>
              <a:buSzPts val="3500"/>
              <a:buNone/>
              <a:defRPr sz="5500">
                <a:solidFill>
                  <a:schemeClr val="lt1"/>
                </a:solidFill>
              </a:defRPr>
            </a:lvl9pPr>
          </a:lstStyle>
          <a:p/>
        </p:txBody>
      </p:sp>
      <p:cxnSp>
        <p:nvCxnSpPr>
          <p:cNvPr id="2286" name="Google Shape;2286;p228"/>
          <p:cNvCxnSpPr/>
          <p:nvPr/>
        </p:nvCxnSpPr>
        <p:spPr>
          <a:xfrm rot="10800000">
            <a:off x="447767" y="6401100"/>
            <a:ext cx="0" cy="456900"/>
          </a:xfrm>
          <a:prstGeom prst="straightConnector1">
            <a:avLst/>
          </a:prstGeom>
          <a:noFill/>
          <a:ln cap="flat" cmpd="sng" w="9525">
            <a:solidFill>
              <a:schemeClr val="lt1"/>
            </a:solidFill>
            <a:prstDash val="solid"/>
            <a:round/>
            <a:headEnd len="sm" w="sm" type="none"/>
            <a:tailEnd len="sm" w="sm" type="none"/>
          </a:ln>
        </p:spPr>
      </p:cxnSp>
      <p:sp>
        <p:nvSpPr>
          <p:cNvPr id="2287" name="Google Shape;2287;p2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288" name="Google Shape;2288;p228"/>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2289" name="Google Shape;2289;p228"/>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bg>
      <p:bgPr>
        <a:solidFill>
          <a:schemeClr val="lt2"/>
        </a:solidFill>
      </p:bgPr>
    </p:bg>
    <p:spTree>
      <p:nvGrpSpPr>
        <p:cNvPr id="2290" name="Shape 2290"/>
        <p:cNvGrpSpPr/>
        <p:nvPr/>
      </p:nvGrpSpPr>
      <p:grpSpPr>
        <a:xfrm>
          <a:off x="0" y="0"/>
          <a:ext cx="0" cy="0"/>
          <a:chOff x="0" y="0"/>
          <a:chExt cx="0" cy="0"/>
        </a:xfrm>
      </p:grpSpPr>
      <p:sp>
        <p:nvSpPr>
          <p:cNvPr id="2291" name="Google Shape;2291;p229"/>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sp>
        <p:nvSpPr>
          <p:cNvPr id="2292" name="Google Shape;2292;p229"/>
          <p:cNvSpPr txBox="1"/>
          <p:nvPr>
            <p:ph idx="1" type="subTitle"/>
          </p:nvPr>
        </p:nvSpPr>
        <p:spPr>
          <a:xfrm>
            <a:off x="447767" y="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293" name="Google Shape;2293;p229"/>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294" name="Google Shape;2294;p2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295" name="Google Shape;2295;p2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296" name="Google Shape;2296;p229"/>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
    <p:bg>
      <p:bgPr>
        <a:solidFill>
          <a:schemeClr val="lt2"/>
        </a:solidFill>
      </p:bgPr>
    </p:bg>
    <p:spTree>
      <p:nvGrpSpPr>
        <p:cNvPr id="2297" name="Shape 2297"/>
        <p:cNvGrpSpPr/>
        <p:nvPr/>
      </p:nvGrpSpPr>
      <p:grpSpPr>
        <a:xfrm>
          <a:off x="0" y="0"/>
          <a:ext cx="0" cy="0"/>
          <a:chOff x="0" y="0"/>
          <a:chExt cx="0" cy="0"/>
        </a:xfrm>
      </p:grpSpPr>
      <p:sp>
        <p:nvSpPr>
          <p:cNvPr id="2298" name="Google Shape;2298;p23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sp>
        <p:nvSpPr>
          <p:cNvPr id="2299" name="Google Shape;2299;p230"/>
          <p:cNvSpPr txBox="1"/>
          <p:nvPr>
            <p:ph idx="1" type="subTitle"/>
          </p:nvPr>
        </p:nvSpPr>
        <p:spPr>
          <a:xfrm>
            <a:off x="447767" y="0"/>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300" name="Google Shape;2300;p23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2301" name="Google Shape;2301;p2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02" name="Google Shape;2302;p2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03" name="Google Shape;2303;p23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04" name="Shape 2304"/>
        <p:cNvGrpSpPr/>
        <p:nvPr/>
      </p:nvGrpSpPr>
      <p:grpSpPr>
        <a:xfrm>
          <a:off x="0" y="0"/>
          <a:ext cx="0" cy="0"/>
          <a:chOff x="0" y="0"/>
          <a:chExt cx="0" cy="0"/>
        </a:xfrm>
      </p:grpSpPr>
      <p:sp>
        <p:nvSpPr>
          <p:cNvPr id="2305" name="Google Shape;2305;p23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6" name="Google Shape;2306;p23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2307" name="Google Shape;2307;p2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2">
    <p:spTree>
      <p:nvGrpSpPr>
        <p:cNvPr id="2308" name="Shape 2308"/>
        <p:cNvGrpSpPr/>
        <p:nvPr/>
      </p:nvGrpSpPr>
      <p:grpSpPr>
        <a:xfrm>
          <a:off x="0" y="0"/>
          <a:ext cx="0" cy="0"/>
          <a:chOff x="0" y="0"/>
          <a:chExt cx="0" cy="0"/>
        </a:xfrm>
      </p:grpSpPr>
      <p:sp>
        <p:nvSpPr>
          <p:cNvPr id="2309" name="Google Shape;2309;p23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2310" name="Google Shape;2310;p23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311" name="Google Shape;2311;p23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2312" name="Google Shape;2312;p23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2313" name="Google Shape;2313;p2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14" name="Google Shape;2314;p2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2315" name="Google Shape;2315;p23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6" name="Google Shape;2316;p23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cSld name="1_TITLE">
    <p:spTree>
      <p:nvGrpSpPr>
        <p:cNvPr id="2317" name="Shape 2317"/>
        <p:cNvGrpSpPr/>
        <p:nvPr/>
      </p:nvGrpSpPr>
      <p:grpSpPr>
        <a:xfrm>
          <a:off x="0" y="0"/>
          <a:ext cx="0" cy="0"/>
          <a:chOff x="0" y="0"/>
          <a:chExt cx="0" cy="0"/>
        </a:xfrm>
      </p:grpSpPr>
      <p:sp>
        <p:nvSpPr>
          <p:cNvPr id="2318" name="Google Shape;2318;p233"/>
          <p:cNvSpPr txBox="1"/>
          <p:nvPr>
            <p:ph type="title"/>
          </p:nvPr>
        </p:nvSpPr>
        <p:spPr>
          <a:xfrm>
            <a:off x="540071" y="432000"/>
            <a:ext cx="11111100" cy="108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9" name="Google Shape;2319;p233"/>
          <p:cNvSpPr txBox="1"/>
          <p:nvPr>
            <p:ph idx="1" type="body"/>
          </p:nvPr>
        </p:nvSpPr>
        <p:spPr>
          <a:xfrm>
            <a:off x="540071" y="972000"/>
            <a:ext cx="11111100" cy="540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rgbClr val="7F7F7F"/>
              </a:buClr>
              <a:buSzPts val="2300"/>
              <a:buNone/>
              <a:defRPr>
                <a:solidFill>
                  <a:srgbClr val="7F7F7F"/>
                </a:solidFill>
              </a:defRPr>
            </a:lvl1pPr>
            <a:lvl2pPr indent="-349250" lvl="1" marL="914400" rtl="0" algn="l">
              <a:lnSpc>
                <a:spcPct val="90000"/>
              </a:lnSpc>
              <a:spcBef>
                <a:spcPts val="1100"/>
              </a:spcBef>
              <a:spcAft>
                <a:spcPts val="0"/>
              </a:spcAft>
              <a:buClr>
                <a:schemeClr val="dk1"/>
              </a:buClr>
              <a:buSzPts val="1900"/>
              <a:buChar char="○"/>
              <a:defRPr/>
            </a:lvl2pPr>
            <a:lvl3pPr indent="-349250" lvl="2" marL="1371600" rtl="0" algn="l">
              <a:lnSpc>
                <a:spcPct val="90000"/>
              </a:lnSpc>
              <a:spcBef>
                <a:spcPts val="1100"/>
              </a:spcBef>
              <a:spcAft>
                <a:spcPts val="0"/>
              </a:spcAft>
              <a:buClr>
                <a:schemeClr val="dk1"/>
              </a:buClr>
              <a:buSzPts val="1900"/>
              <a:buChar char="■"/>
              <a:defRPr/>
            </a:lvl3pPr>
            <a:lvl4pPr indent="-349250" lvl="3" marL="1828800" rtl="0" algn="l">
              <a:lnSpc>
                <a:spcPct val="90000"/>
              </a:lnSpc>
              <a:spcBef>
                <a:spcPts val="1100"/>
              </a:spcBef>
              <a:spcAft>
                <a:spcPts val="0"/>
              </a:spcAft>
              <a:buClr>
                <a:schemeClr val="dk1"/>
              </a:buClr>
              <a:buSzPts val="1900"/>
              <a:buChar char="●"/>
              <a:defRPr/>
            </a:lvl4pPr>
            <a:lvl5pPr indent="-349250" lvl="4" marL="2286000" rtl="0" algn="l">
              <a:lnSpc>
                <a:spcPct val="90000"/>
              </a:lnSpc>
              <a:spcBef>
                <a:spcPts val="1100"/>
              </a:spcBef>
              <a:spcAft>
                <a:spcPts val="0"/>
              </a:spcAft>
              <a:buClr>
                <a:schemeClr val="dk1"/>
              </a:buClr>
              <a:buSzPts val="1900"/>
              <a:buChar char="○"/>
              <a:defRPr/>
            </a:lvl5pPr>
            <a:lvl6pPr indent="-349250" lvl="5" marL="2743200" rtl="0" algn="l">
              <a:spcBef>
                <a:spcPts val="1100"/>
              </a:spcBef>
              <a:spcAft>
                <a:spcPts val="0"/>
              </a:spcAft>
              <a:buClr>
                <a:schemeClr val="dk1"/>
              </a:buClr>
              <a:buSzPts val="1900"/>
              <a:buChar char="■"/>
              <a:defRPr/>
            </a:lvl6pPr>
            <a:lvl7pPr indent="-349250" lvl="6" marL="3200400" rtl="0" algn="l">
              <a:spcBef>
                <a:spcPts val="2100"/>
              </a:spcBef>
              <a:spcAft>
                <a:spcPts val="0"/>
              </a:spcAft>
              <a:buClr>
                <a:schemeClr val="dk1"/>
              </a:buClr>
              <a:buSzPts val="1900"/>
              <a:buChar char="●"/>
              <a:defRPr/>
            </a:lvl7pPr>
            <a:lvl8pPr indent="-349250" lvl="7" marL="3657600" rtl="0" algn="l">
              <a:spcBef>
                <a:spcPts val="2100"/>
              </a:spcBef>
              <a:spcAft>
                <a:spcPts val="0"/>
              </a:spcAft>
              <a:buClr>
                <a:schemeClr val="dk1"/>
              </a:buClr>
              <a:buSzPts val="1900"/>
              <a:buChar char="○"/>
              <a:defRPr/>
            </a:lvl8pPr>
            <a:lvl9pPr indent="-349250" lvl="8" marL="4114800" rtl="0" algn="l">
              <a:spcBef>
                <a:spcPts val="2100"/>
              </a:spcBef>
              <a:spcAft>
                <a:spcPts val="2100"/>
              </a:spcAft>
              <a:buClr>
                <a:schemeClr val="dk1"/>
              </a:buClr>
              <a:buSzPts val="1900"/>
              <a:buChar char="■"/>
              <a:defRPr/>
            </a:lvl9pPr>
          </a:lstStyle>
          <a:p/>
        </p:txBody>
      </p:sp>
      <p:sp>
        <p:nvSpPr>
          <p:cNvPr id="2320" name="Google Shape;2320;p233"/>
          <p:cNvSpPr txBox="1"/>
          <p:nvPr>
            <p:ph idx="10" type="dt"/>
          </p:nvPr>
        </p:nvSpPr>
        <p:spPr>
          <a:xfrm>
            <a:off x="10210940" y="6084000"/>
            <a:ext cx="1440000" cy="360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321" name="Google Shape;2321;p233"/>
          <p:cNvSpPr txBox="1"/>
          <p:nvPr>
            <p:ph idx="11" type="ftr"/>
          </p:nvPr>
        </p:nvSpPr>
        <p:spPr>
          <a:xfrm>
            <a:off x="3935316" y="6084000"/>
            <a:ext cx="4320300" cy="3600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322" name="Google Shape;2322;p233"/>
          <p:cNvSpPr txBox="1"/>
          <p:nvPr>
            <p:ph idx="12" type="sldNum"/>
          </p:nvPr>
        </p:nvSpPr>
        <p:spPr>
          <a:xfrm>
            <a:off x="540071" y="6084000"/>
            <a:ext cx="900000" cy="360000"/>
          </a:xfrm>
          <a:prstGeom prst="rect">
            <a:avLst/>
          </a:prstGeom>
          <a:noFill/>
          <a:ln>
            <a:noFill/>
          </a:ln>
        </p:spPr>
        <p:txBody>
          <a:bodyPr anchorCtr="0" anchor="b" bIns="0" lIns="0" spcFirstLastPara="1" rIns="0" wrap="square" tIns="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1">
    <p:bg>
      <p:bgPr>
        <a:solidFill>
          <a:srgbClr val="141414"/>
        </a:solidFill>
      </p:bgPr>
    </p:bg>
    <p:spTree>
      <p:nvGrpSpPr>
        <p:cNvPr id="2323" name="Shape 2323"/>
        <p:cNvGrpSpPr/>
        <p:nvPr/>
      </p:nvGrpSpPr>
      <p:grpSpPr>
        <a:xfrm>
          <a:off x="0" y="0"/>
          <a:ext cx="0" cy="0"/>
          <a:chOff x="0" y="0"/>
          <a:chExt cx="0" cy="0"/>
        </a:xfrm>
      </p:grpSpPr>
      <p:sp>
        <p:nvSpPr>
          <p:cNvPr id="2324" name="Google Shape;2324;p234"/>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3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2326" name="Google Shape;2326;p234"/>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2331" name="Shape 2331"/>
        <p:cNvGrpSpPr/>
        <p:nvPr/>
      </p:nvGrpSpPr>
      <p:grpSpPr>
        <a:xfrm>
          <a:off x="0" y="0"/>
          <a:ext cx="0" cy="0"/>
          <a:chOff x="0" y="0"/>
          <a:chExt cx="0" cy="0"/>
        </a:xfrm>
      </p:grpSpPr>
      <p:sp>
        <p:nvSpPr>
          <p:cNvPr id="2332" name="Google Shape;2332;p23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36"/>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334" name="Google Shape;2334;p236"/>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335" name="Google Shape;2335;p236"/>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336" name="Google Shape;2336;p236"/>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337" name="Google Shape;2337;p2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38" name="Google Shape;2338;p23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39" name="Google Shape;2339;p2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340" name="Shape 2340"/>
        <p:cNvGrpSpPr/>
        <p:nvPr/>
      </p:nvGrpSpPr>
      <p:grpSpPr>
        <a:xfrm>
          <a:off x="0" y="0"/>
          <a:ext cx="0" cy="0"/>
          <a:chOff x="0" y="0"/>
          <a:chExt cx="0" cy="0"/>
        </a:xfrm>
      </p:grpSpPr>
      <p:sp>
        <p:nvSpPr>
          <p:cNvPr id="2341" name="Google Shape;2341;p23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37"/>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343" name="Google Shape;2343;p237"/>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344" name="Google Shape;2344;p237"/>
          <p:cNvPicPr preferRelativeResize="0"/>
          <p:nvPr/>
        </p:nvPicPr>
        <p:blipFill>
          <a:blip r:embed="rId3">
            <a:alphaModFix/>
          </a:blip>
          <a:stretch>
            <a:fillRect/>
          </a:stretch>
        </p:blipFill>
        <p:spPr>
          <a:xfrm>
            <a:off x="10106850" y="6203986"/>
            <a:ext cx="1580275" cy="372766"/>
          </a:xfrm>
          <a:prstGeom prst="rect">
            <a:avLst/>
          </a:prstGeom>
          <a:noFill/>
          <a:ln>
            <a:noFill/>
          </a:ln>
        </p:spPr>
      </p:pic>
      <p:pic>
        <p:nvPicPr>
          <p:cNvPr id="2345" name="Google Shape;2345;p237"/>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46" name="Google Shape;2346;p237"/>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347" name="Google Shape;2347;p23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348" name="Google Shape;2348;p237"/>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2349" name="Google Shape;2349;p23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350" name="Google Shape;2350;p237"/>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351" name="Google Shape;2351;p237"/>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352" name="Google Shape;2352;p237"/>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353" name="Google Shape;2353;p237"/>
          <p:cNvCxnSpPr/>
          <p:nvPr/>
        </p:nvCxnSpPr>
        <p:spPr>
          <a:xfrm rot="10800000">
            <a:off x="447775" y="50"/>
            <a:ext cx="0" cy="2282700"/>
          </a:xfrm>
          <a:prstGeom prst="straightConnector1">
            <a:avLst/>
          </a:prstGeom>
          <a:noFill/>
          <a:ln cap="flat" cmpd="sng" w="9525">
            <a:solidFill>
              <a:srgbClr val="800000"/>
            </a:solidFill>
            <a:prstDash val="solid"/>
            <a:round/>
            <a:headEnd len="med" w="med" type="none"/>
            <a:tailEnd len="med" w="med" type="none"/>
          </a:ln>
        </p:spPr>
      </p:cxnSp>
      <p:cxnSp>
        <p:nvCxnSpPr>
          <p:cNvPr id="2354" name="Google Shape;2354;p237"/>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sp>
        <p:nvSpPr>
          <p:cNvPr id="2355" name="Google Shape;2355;p2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01" name="Shape 201"/>
        <p:cNvGrpSpPr/>
        <p:nvPr/>
      </p:nvGrpSpPr>
      <p:grpSpPr>
        <a:xfrm>
          <a:off x="0" y="0"/>
          <a:ext cx="0" cy="0"/>
          <a:chOff x="0" y="0"/>
          <a:chExt cx="0" cy="0"/>
        </a:xfrm>
      </p:grpSpPr>
      <p:sp>
        <p:nvSpPr>
          <p:cNvPr id="202" name="Google Shape;202;p2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203" name="Google Shape;203;p2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204" name="Google Shape;204;p2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pic>
        <p:nvPicPr>
          <p:cNvPr id="205" name="Google Shape;205;p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06" name="Google Shape;206;p2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207" name="Google Shape;207;p24"/>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08" name="Google Shape;208;p24"/>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09" name="Google Shape;209;p24"/>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0" name="Google Shape;210;p24"/>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1" name="Google Shape;211;p24"/>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2" name="Google Shape;212;p24"/>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3" name="Google Shape;213;p24"/>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214" name="Google Shape;214;p24"/>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215" name="Google Shape;215;p24"/>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2356" name="Shape 2356"/>
        <p:cNvGrpSpPr/>
        <p:nvPr/>
      </p:nvGrpSpPr>
      <p:grpSpPr>
        <a:xfrm>
          <a:off x="0" y="0"/>
          <a:ext cx="0" cy="0"/>
          <a:chOff x="0" y="0"/>
          <a:chExt cx="0" cy="0"/>
        </a:xfrm>
      </p:grpSpPr>
      <p:sp>
        <p:nvSpPr>
          <p:cNvPr id="2357" name="Google Shape;2357;p23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38"/>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2359" name="Google Shape;2359;p238"/>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chemeClr val="lt1"/>
                </a:solidFill>
              </a:defRPr>
            </a:lvl1pPr>
            <a:lvl2pPr lvl="1" rtl="0">
              <a:lnSpc>
                <a:spcPct val="105000"/>
              </a:lnSpc>
              <a:spcBef>
                <a:spcPts val="0"/>
              </a:spcBef>
              <a:spcAft>
                <a:spcPts val="0"/>
              </a:spcAft>
              <a:buNone/>
              <a:defRPr sz="4600">
                <a:solidFill>
                  <a:schemeClr val="lt1"/>
                </a:solidFill>
              </a:defRPr>
            </a:lvl2pPr>
            <a:lvl3pPr lvl="2" rtl="0">
              <a:lnSpc>
                <a:spcPct val="105000"/>
              </a:lnSpc>
              <a:spcBef>
                <a:spcPts val="0"/>
              </a:spcBef>
              <a:spcAft>
                <a:spcPts val="0"/>
              </a:spcAft>
              <a:buNone/>
              <a:defRPr sz="4600">
                <a:solidFill>
                  <a:schemeClr val="lt1"/>
                </a:solidFill>
              </a:defRPr>
            </a:lvl3pPr>
            <a:lvl4pPr lvl="3" rtl="0">
              <a:lnSpc>
                <a:spcPct val="105000"/>
              </a:lnSpc>
              <a:spcBef>
                <a:spcPts val="0"/>
              </a:spcBef>
              <a:spcAft>
                <a:spcPts val="0"/>
              </a:spcAft>
              <a:buNone/>
              <a:defRPr sz="4600">
                <a:solidFill>
                  <a:schemeClr val="lt1"/>
                </a:solidFill>
              </a:defRPr>
            </a:lvl4pPr>
            <a:lvl5pPr lvl="4" rtl="0">
              <a:lnSpc>
                <a:spcPct val="105000"/>
              </a:lnSpc>
              <a:spcBef>
                <a:spcPts val="0"/>
              </a:spcBef>
              <a:spcAft>
                <a:spcPts val="0"/>
              </a:spcAft>
              <a:buNone/>
              <a:defRPr sz="4600">
                <a:solidFill>
                  <a:schemeClr val="lt1"/>
                </a:solidFill>
              </a:defRPr>
            </a:lvl5pPr>
            <a:lvl6pPr lvl="5" rtl="0">
              <a:lnSpc>
                <a:spcPct val="105000"/>
              </a:lnSpc>
              <a:spcBef>
                <a:spcPts val="0"/>
              </a:spcBef>
              <a:spcAft>
                <a:spcPts val="0"/>
              </a:spcAft>
              <a:buNone/>
              <a:defRPr sz="4600">
                <a:solidFill>
                  <a:schemeClr val="lt1"/>
                </a:solidFill>
              </a:defRPr>
            </a:lvl6pPr>
            <a:lvl7pPr lvl="6" rtl="0">
              <a:lnSpc>
                <a:spcPct val="105000"/>
              </a:lnSpc>
              <a:spcBef>
                <a:spcPts val="0"/>
              </a:spcBef>
              <a:spcAft>
                <a:spcPts val="0"/>
              </a:spcAft>
              <a:buNone/>
              <a:defRPr sz="4600">
                <a:solidFill>
                  <a:schemeClr val="lt1"/>
                </a:solidFill>
              </a:defRPr>
            </a:lvl7pPr>
            <a:lvl8pPr lvl="7" rtl="0">
              <a:lnSpc>
                <a:spcPct val="105000"/>
              </a:lnSpc>
              <a:spcBef>
                <a:spcPts val="0"/>
              </a:spcBef>
              <a:spcAft>
                <a:spcPts val="0"/>
              </a:spcAft>
              <a:buNone/>
              <a:defRPr sz="4600">
                <a:solidFill>
                  <a:schemeClr val="lt1"/>
                </a:solidFill>
              </a:defRPr>
            </a:lvl8pPr>
            <a:lvl9pPr lvl="8" rtl="0">
              <a:lnSpc>
                <a:spcPct val="105000"/>
              </a:lnSpc>
              <a:spcBef>
                <a:spcPts val="0"/>
              </a:spcBef>
              <a:spcAft>
                <a:spcPts val="0"/>
              </a:spcAft>
              <a:buNone/>
              <a:defRPr sz="4600">
                <a:solidFill>
                  <a:schemeClr val="lt1"/>
                </a:solidFill>
              </a:defRPr>
            </a:lvl9pPr>
          </a:lstStyle>
          <a:p/>
        </p:txBody>
      </p:sp>
      <p:sp>
        <p:nvSpPr>
          <p:cNvPr id="2360" name="Google Shape;2360;p238"/>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sp>
        <p:nvSpPr>
          <p:cNvPr id="2361" name="Google Shape;2361;p238"/>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200"/>
              <a:buNone/>
              <a:defRPr sz="1200">
                <a:solidFill>
                  <a:schemeClr val="lt1"/>
                </a:solidFill>
              </a:defRPr>
            </a:lvl1pPr>
            <a:lvl2pPr lvl="1" rtl="0">
              <a:lnSpc>
                <a:spcPct val="135000"/>
              </a:lnSpc>
              <a:spcBef>
                <a:spcPts val="0"/>
              </a:spcBef>
              <a:spcAft>
                <a:spcPts val="0"/>
              </a:spcAft>
              <a:buClr>
                <a:schemeClr val="lt1"/>
              </a:buClr>
              <a:buSzPts val="1200"/>
              <a:buNone/>
              <a:defRPr sz="1200">
                <a:solidFill>
                  <a:schemeClr val="lt1"/>
                </a:solidFill>
              </a:defRPr>
            </a:lvl2pPr>
            <a:lvl3pPr lvl="2" rtl="0">
              <a:lnSpc>
                <a:spcPct val="135000"/>
              </a:lnSpc>
              <a:spcBef>
                <a:spcPts val="0"/>
              </a:spcBef>
              <a:spcAft>
                <a:spcPts val="0"/>
              </a:spcAft>
              <a:buClr>
                <a:schemeClr val="lt1"/>
              </a:buClr>
              <a:buSzPts val="1200"/>
              <a:buNone/>
              <a:defRPr sz="1200">
                <a:solidFill>
                  <a:schemeClr val="lt1"/>
                </a:solidFill>
              </a:defRPr>
            </a:lvl3pPr>
            <a:lvl4pPr lvl="3" rtl="0">
              <a:lnSpc>
                <a:spcPct val="135000"/>
              </a:lnSpc>
              <a:spcBef>
                <a:spcPts val="0"/>
              </a:spcBef>
              <a:spcAft>
                <a:spcPts val="0"/>
              </a:spcAft>
              <a:buClr>
                <a:schemeClr val="lt1"/>
              </a:buClr>
              <a:buSzPts val="1200"/>
              <a:buNone/>
              <a:defRPr sz="1200">
                <a:solidFill>
                  <a:schemeClr val="lt1"/>
                </a:solidFill>
              </a:defRPr>
            </a:lvl4pPr>
            <a:lvl5pPr lvl="4" rtl="0">
              <a:lnSpc>
                <a:spcPct val="135000"/>
              </a:lnSpc>
              <a:spcBef>
                <a:spcPts val="0"/>
              </a:spcBef>
              <a:spcAft>
                <a:spcPts val="0"/>
              </a:spcAft>
              <a:buClr>
                <a:schemeClr val="lt1"/>
              </a:buClr>
              <a:buSzPts val="1200"/>
              <a:buNone/>
              <a:defRPr sz="1200">
                <a:solidFill>
                  <a:schemeClr val="lt1"/>
                </a:solidFill>
              </a:defRPr>
            </a:lvl5pPr>
            <a:lvl6pPr lvl="5" rtl="0">
              <a:lnSpc>
                <a:spcPct val="135000"/>
              </a:lnSpc>
              <a:spcBef>
                <a:spcPts val="0"/>
              </a:spcBef>
              <a:spcAft>
                <a:spcPts val="0"/>
              </a:spcAft>
              <a:buClr>
                <a:schemeClr val="lt1"/>
              </a:buClr>
              <a:buSzPts val="1200"/>
              <a:buNone/>
              <a:defRPr sz="1200">
                <a:solidFill>
                  <a:schemeClr val="lt1"/>
                </a:solidFill>
              </a:defRPr>
            </a:lvl6pPr>
            <a:lvl7pPr lvl="6" rtl="0">
              <a:lnSpc>
                <a:spcPct val="135000"/>
              </a:lnSpc>
              <a:spcBef>
                <a:spcPts val="0"/>
              </a:spcBef>
              <a:spcAft>
                <a:spcPts val="0"/>
              </a:spcAft>
              <a:buClr>
                <a:schemeClr val="lt1"/>
              </a:buClr>
              <a:buSzPts val="1200"/>
              <a:buNone/>
              <a:defRPr sz="1200">
                <a:solidFill>
                  <a:schemeClr val="lt1"/>
                </a:solidFill>
              </a:defRPr>
            </a:lvl7pPr>
            <a:lvl8pPr lvl="7" rtl="0">
              <a:lnSpc>
                <a:spcPct val="135000"/>
              </a:lnSpc>
              <a:spcBef>
                <a:spcPts val="0"/>
              </a:spcBef>
              <a:spcAft>
                <a:spcPts val="0"/>
              </a:spcAft>
              <a:buClr>
                <a:schemeClr val="lt1"/>
              </a:buClr>
              <a:buSzPts val="1200"/>
              <a:buNone/>
              <a:defRPr sz="1200">
                <a:solidFill>
                  <a:schemeClr val="lt1"/>
                </a:solidFill>
              </a:defRPr>
            </a:lvl8pPr>
            <a:lvl9pPr lvl="8" rtl="0">
              <a:lnSpc>
                <a:spcPct val="135000"/>
              </a:lnSpc>
              <a:spcBef>
                <a:spcPts val="0"/>
              </a:spcBef>
              <a:spcAft>
                <a:spcPts val="0"/>
              </a:spcAft>
              <a:buClr>
                <a:schemeClr val="lt1"/>
              </a:buClr>
              <a:buSzPts val="1200"/>
              <a:buNone/>
              <a:defRPr sz="1200">
                <a:solidFill>
                  <a:schemeClr val="lt1"/>
                </a:solidFill>
              </a:defRPr>
            </a:lvl9pPr>
          </a:lstStyle>
          <a:p/>
        </p:txBody>
      </p:sp>
      <p:pic>
        <p:nvPicPr>
          <p:cNvPr id="2362" name="Google Shape;2362;p2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63" name="Google Shape;2363;p23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64" name="Google Shape;2364;p2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2365" name="Shape 2365"/>
        <p:cNvGrpSpPr/>
        <p:nvPr/>
      </p:nvGrpSpPr>
      <p:grpSpPr>
        <a:xfrm>
          <a:off x="0" y="0"/>
          <a:ext cx="0" cy="0"/>
          <a:chOff x="0" y="0"/>
          <a:chExt cx="0" cy="0"/>
        </a:xfrm>
      </p:grpSpPr>
      <p:sp>
        <p:nvSpPr>
          <p:cNvPr id="2366" name="Google Shape;2366;p23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39"/>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400"/>
              <a:buNone/>
              <a:defRPr sz="1400">
                <a:solidFill>
                  <a:schemeClr val="lt1"/>
                </a:solidFill>
              </a:defRPr>
            </a:lvl1pPr>
            <a:lvl2pPr lvl="1" rtl="0">
              <a:lnSpc>
                <a:spcPct val="180000"/>
              </a:lnSpc>
              <a:spcBef>
                <a:spcPts val="0"/>
              </a:spcBef>
              <a:spcAft>
                <a:spcPts val="0"/>
              </a:spcAft>
              <a:buClr>
                <a:schemeClr val="lt1"/>
              </a:buClr>
              <a:buSzPts val="1400"/>
              <a:buNone/>
              <a:defRPr sz="1400">
                <a:solidFill>
                  <a:schemeClr val="lt1"/>
                </a:solidFill>
              </a:defRPr>
            </a:lvl2pPr>
            <a:lvl3pPr lvl="2" rtl="0">
              <a:lnSpc>
                <a:spcPct val="180000"/>
              </a:lnSpc>
              <a:spcBef>
                <a:spcPts val="0"/>
              </a:spcBef>
              <a:spcAft>
                <a:spcPts val="0"/>
              </a:spcAft>
              <a:buClr>
                <a:schemeClr val="lt1"/>
              </a:buClr>
              <a:buSzPts val="1400"/>
              <a:buNone/>
              <a:defRPr sz="1400">
                <a:solidFill>
                  <a:schemeClr val="lt1"/>
                </a:solidFill>
              </a:defRPr>
            </a:lvl3pPr>
            <a:lvl4pPr lvl="3" rtl="0">
              <a:lnSpc>
                <a:spcPct val="180000"/>
              </a:lnSpc>
              <a:spcBef>
                <a:spcPts val="0"/>
              </a:spcBef>
              <a:spcAft>
                <a:spcPts val="0"/>
              </a:spcAft>
              <a:buClr>
                <a:schemeClr val="lt1"/>
              </a:buClr>
              <a:buSzPts val="1400"/>
              <a:buNone/>
              <a:defRPr sz="1400">
                <a:solidFill>
                  <a:schemeClr val="lt1"/>
                </a:solidFill>
              </a:defRPr>
            </a:lvl4pPr>
            <a:lvl5pPr lvl="4" rtl="0">
              <a:lnSpc>
                <a:spcPct val="180000"/>
              </a:lnSpc>
              <a:spcBef>
                <a:spcPts val="0"/>
              </a:spcBef>
              <a:spcAft>
                <a:spcPts val="0"/>
              </a:spcAft>
              <a:buClr>
                <a:schemeClr val="lt1"/>
              </a:buClr>
              <a:buSzPts val="1400"/>
              <a:buNone/>
              <a:defRPr sz="1400">
                <a:solidFill>
                  <a:schemeClr val="lt1"/>
                </a:solidFill>
              </a:defRPr>
            </a:lvl5pPr>
            <a:lvl6pPr lvl="5" rtl="0">
              <a:lnSpc>
                <a:spcPct val="180000"/>
              </a:lnSpc>
              <a:spcBef>
                <a:spcPts val="0"/>
              </a:spcBef>
              <a:spcAft>
                <a:spcPts val="0"/>
              </a:spcAft>
              <a:buClr>
                <a:schemeClr val="lt1"/>
              </a:buClr>
              <a:buSzPts val="1400"/>
              <a:buNone/>
              <a:defRPr sz="1400">
                <a:solidFill>
                  <a:schemeClr val="lt1"/>
                </a:solidFill>
              </a:defRPr>
            </a:lvl6pPr>
            <a:lvl7pPr lvl="6" rtl="0">
              <a:lnSpc>
                <a:spcPct val="180000"/>
              </a:lnSpc>
              <a:spcBef>
                <a:spcPts val="0"/>
              </a:spcBef>
              <a:spcAft>
                <a:spcPts val="0"/>
              </a:spcAft>
              <a:buClr>
                <a:schemeClr val="lt1"/>
              </a:buClr>
              <a:buSzPts val="1400"/>
              <a:buNone/>
              <a:defRPr sz="1400">
                <a:solidFill>
                  <a:schemeClr val="lt1"/>
                </a:solidFill>
              </a:defRPr>
            </a:lvl7pPr>
            <a:lvl8pPr lvl="7" rtl="0">
              <a:lnSpc>
                <a:spcPct val="180000"/>
              </a:lnSpc>
              <a:spcBef>
                <a:spcPts val="0"/>
              </a:spcBef>
              <a:spcAft>
                <a:spcPts val="0"/>
              </a:spcAft>
              <a:buClr>
                <a:schemeClr val="lt1"/>
              </a:buClr>
              <a:buSzPts val="1400"/>
              <a:buNone/>
              <a:defRPr sz="1400">
                <a:solidFill>
                  <a:schemeClr val="lt1"/>
                </a:solidFill>
              </a:defRPr>
            </a:lvl8pPr>
            <a:lvl9pPr lvl="8" rtl="0">
              <a:lnSpc>
                <a:spcPct val="180000"/>
              </a:lnSpc>
              <a:spcBef>
                <a:spcPts val="0"/>
              </a:spcBef>
              <a:spcAft>
                <a:spcPts val="0"/>
              </a:spcAft>
              <a:buClr>
                <a:schemeClr val="lt1"/>
              </a:buClr>
              <a:buSzPts val="1400"/>
              <a:buNone/>
              <a:defRPr sz="1400">
                <a:solidFill>
                  <a:schemeClr val="lt1"/>
                </a:solidFill>
              </a:defRPr>
            </a:lvl9pPr>
          </a:lstStyle>
          <a:p/>
        </p:txBody>
      </p:sp>
      <p:sp>
        <p:nvSpPr>
          <p:cNvPr id="2368" name="Google Shape;2368;p239"/>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chemeClr val="lt1"/>
                </a:solidFill>
              </a:defRPr>
            </a:lvl1pPr>
            <a:lvl2pPr lvl="1" rtl="0">
              <a:lnSpc>
                <a:spcPct val="105000"/>
              </a:lnSpc>
              <a:spcBef>
                <a:spcPts val="0"/>
              </a:spcBef>
              <a:spcAft>
                <a:spcPts val="0"/>
              </a:spcAft>
              <a:buNone/>
              <a:defRPr sz="7000">
                <a:solidFill>
                  <a:schemeClr val="lt1"/>
                </a:solidFill>
              </a:defRPr>
            </a:lvl2pPr>
            <a:lvl3pPr lvl="2" rtl="0">
              <a:lnSpc>
                <a:spcPct val="105000"/>
              </a:lnSpc>
              <a:spcBef>
                <a:spcPts val="0"/>
              </a:spcBef>
              <a:spcAft>
                <a:spcPts val="0"/>
              </a:spcAft>
              <a:buNone/>
              <a:defRPr sz="7000">
                <a:solidFill>
                  <a:schemeClr val="lt1"/>
                </a:solidFill>
              </a:defRPr>
            </a:lvl3pPr>
            <a:lvl4pPr lvl="3" rtl="0">
              <a:lnSpc>
                <a:spcPct val="105000"/>
              </a:lnSpc>
              <a:spcBef>
                <a:spcPts val="0"/>
              </a:spcBef>
              <a:spcAft>
                <a:spcPts val="0"/>
              </a:spcAft>
              <a:buNone/>
              <a:defRPr sz="7000">
                <a:solidFill>
                  <a:schemeClr val="lt1"/>
                </a:solidFill>
              </a:defRPr>
            </a:lvl4pPr>
            <a:lvl5pPr lvl="4" rtl="0">
              <a:lnSpc>
                <a:spcPct val="105000"/>
              </a:lnSpc>
              <a:spcBef>
                <a:spcPts val="0"/>
              </a:spcBef>
              <a:spcAft>
                <a:spcPts val="0"/>
              </a:spcAft>
              <a:buNone/>
              <a:defRPr sz="7000">
                <a:solidFill>
                  <a:schemeClr val="lt1"/>
                </a:solidFill>
              </a:defRPr>
            </a:lvl5pPr>
            <a:lvl6pPr lvl="5" rtl="0">
              <a:lnSpc>
                <a:spcPct val="105000"/>
              </a:lnSpc>
              <a:spcBef>
                <a:spcPts val="0"/>
              </a:spcBef>
              <a:spcAft>
                <a:spcPts val="0"/>
              </a:spcAft>
              <a:buNone/>
              <a:defRPr sz="7000">
                <a:solidFill>
                  <a:schemeClr val="lt1"/>
                </a:solidFill>
              </a:defRPr>
            </a:lvl6pPr>
            <a:lvl7pPr lvl="6" rtl="0">
              <a:lnSpc>
                <a:spcPct val="105000"/>
              </a:lnSpc>
              <a:spcBef>
                <a:spcPts val="0"/>
              </a:spcBef>
              <a:spcAft>
                <a:spcPts val="0"/>
              </a:spcAft>
              <a:buNone/>
              <a:defRPr sz="7000">
                <a:solidFill>
                  <a:schemeClr val="lt1"/>
                </a:solidFill>
              </a:defRPr>
            </a:lvl7pPr>
            <a:lvl8pPr lvl="7" rtl="0">
              <a:lnSpc>
                <a:spcPct val="105000"/>
              </a:lnSpc>
              <a:spcBef>
                <a:spcPts val="0"/>
              </a:spcBef>
              <a:spcAft>
                <a:spcPts val="0"/>
              </a:spcAft>
              <a:buNone/>
              <a:defRPr sz="7000">
                <a:solidFill>
                  <a:schemeClr val="lt1"/>
                </a:solidFill>
              </a:defRPr>
            </a:lvl8pPr>
            <a:lvl9pPr lvl="8" rtl="0">
              <a:lnSpc>
                <a:spcPct val="105000"/>
              </a:lnSpc>
              <a:spcBef>
                <a:spcPts val="0"/>
              </a:spcBef>
              <a:spcAft>
                <a:spcPts val="0"/>
              </a:spcAft>
              <a:buNone/>
              <a:defRPr sz="7000">
                <a:solidFill>
                  <a:schemeClr val="lt1"/>
                </a:solidFill>
              </a:defRPr>
            </a:lvl9pPr>
          </a:lstStyle>
          <a:p/>
        </p:txBody>
      </p:sp>
      <p:pic>
        <p:nvPicPr>
          <p:cNvPr id="2369" name="Google Shape;2369;p239"/>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2370" name="Google Shape;2370;p23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linkedin.com/company/red-hat</a:t>
            </a:r>
            <a:endParaRPr>
              <a:solidFill>
                <a:schemeClr val="lt1"/>
              </a:solidFill>
              <a:latin typeface="Red Hat Text"/>
              <a:ea typeface="Red Hat Text"/>
              <a:cs typeface="Red Hat Text"/>
              <a:sym typeface="Red Hat Text"/>
            </a:endParaRPr>
          </a:p>
        </p:txBody>
      </p:sp>
      <p:sp>
        <p:nvSpPr>
          <p:cNvPr id="2371" name="Google Shape;2371;p23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youtube.com/user/RedHatVideos</a:t>
            </a:r>
            <a:endParaRPr>
              <a:solidFill>
                <a:schemeClr val="lt1"/>
              </a:solidFill>
              <a:latin typeface="Red Hat Text"/>
              <a:ea typeface="Red Hat Text"/>
              <a:cs typeface="Red Hat Text"/>
              <a:sym typeface="Red Hat Text"/>
            </a:endParaRPr>
          </a:p>
        </p:txBody>
      </p:sp>
      <p:sp>
        <p:nvSpPr>
          <p:cNvPr id="2372" name="Google Shape;2372;p23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facebook.com/redhatinc</a:t>
            </a:r>
            <a:endParaRPr>
              <a:solidFill>
                <a:schemeClr val="lt1"/>
              </a:solidFill>
              <a:latin typeface="Red Hat Text"/>
              <a:ea typeface="Red Hat Text"/>
              <a:cs typeface="Red Hat Text"/>
              <a:sym typeface="Red Hat Text"/>
            </a:endParaRPr>
          </a:p>
        </p:txBody>
      </p:sp>
      <p:sp>
        <p:nvSpPr>
          <p:cNvPr id="2373" name="Google Shape;2373;p23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Red Hat Text"/>
                <a:ea typeface="Red Hat Text"/>
                <a:cs typeface="Red Hat Text"/>
                <a:sym typeface="Red Hat Text"/>
              </a:rPr>
              <a:t>twitter.com/RedHat</a:t>
            </a:r>
            <a:endParaRPr>
              <a:solidFill>
                <a:schemeClr val="lt1"/>
              </a:solidFill>
              <a:latin typeface="Red Hat Text"/>
              <a:ea typeface="Red Hat Text"/>
              <a:cs typeface="Red Hat Text"/>
              <a:sym typeface="Red Hat Text"/>
            </a:endParaRPr>
          </a:p>
        </p:txBody>
      </p:sp>
      <p:cxnSp>
        <p:nvCxnSpPr>
          <p:cNvPr id="2374" name="Google Shape;2374;p239"/>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cxnSp>
        <p:nvCxnSpPr>
          <p:cNvPr id="2375" name="Google Shape;2375;p23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376" name="Google Shape;2376;p2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77" name="Google Shape;2377;p239"/>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2378" name="Google Shape;2378;p239"/>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2379" name="Google Shape;2379;p239"/>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2380" name="Google Shape;2380;p239"/>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2381" name="Shape 2381"/>
        <p:cNvGrpSpPr/>
        <p:nvPr/>
      </p:nvGrpSpPr>
      <p:grpSpPr>
        <a:xfrm>
          <a:off x="0" y="0"/>
          <a:ext cx="0" cy="0"/>
          <a:chOff x="0" y="0"/>
          <a:chExt cx="0" cy="0"/>
        </a:xfrm>
      </p:grpSpPr>
      <p:sp>
        <p:nvSpPr>
          <p:cNvPr id="2382" name="Google Shape;2382;p24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3" name="Google Shape;2383;p2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84" name="Google Shape;2384;p24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385" name="Google Shape;2385;p240"/>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800"/>
              <a:buNone/>
              <a:defRPr sz="1800">
                <a:solidFill>
                  <a:schemeClr val="dk1"/>
                </a:solidFill>
              </a:defRPr>
            </a:lvl1pPr>
            <a:lvl2pPr lvl="1" rtl="0">
              <a:lnSpc>
                <a:spcPct val="140000"/>
              </a:lnSpc>
              <a:spcBef>
                <a:spcPts val="0"/>
              </a:spcBef>
              <a:spcAft>
                <a:spcPts val="0"/>
              </a:spcAft>
              <a:buClr>
                <a:schemeClr val="dk1"/>
              </a:buClr>
              <a:buSzPts val="1800"/>
              <a:buNone/>
              <a:defRPr sz="1800">
                <a:solidFill>
                  <a:schemeClr val="dk1"/>
                </a:solidFill>
              </a:defRPr>
            </a:lvl2pPr>
            <a:lvl3pPr lvl="2" rtl="0">
              <a:lnSpc>
                <a:spcPct val="140000"/>
              </a:lnSpc>
              <a:spcBef>
                <a:spcPts val="0"/>
              </a:spcBef>
              <a:spcAft>
                <a:spcPts val="0"/>
              </a:spcAft>
              <a:buClr>
                <a:schemeClr val="dk1"/>
              </a:buClr>
              <a:buSzPts val="1800"/>
              <a:buNone/>
              <a:defRPr sz="1800">
                <a:solidFill>
                  <a:schemeClr val="dk1"/>
                </a:solidFill>
              </a:defRPr>
            </a:lvl3pPr>
            <a:lvl4pPr lvl="3" rtl="0">
              <a:lnSpc>
                <a:spcPct val="140000"/>
              </a:lnSpc>
              <a:spcBef>
                <a:spcPts val="0"/>
              </a:spcBef>
              <a:spcAft>
                <a:spcPts val="0"/>
              </a:spcAft>
              <a:buClr>
                <a:schemeClr val="dk1"/>
              </a:buClr>
              <a:buSzPts val="1800"/>
              <a:buNone/>
              <a:defRPr sz="1800">
                <a:solidFill>
                  <a:schemeClr val="dk1"/>
                </a:solidFill>
              </a:defRPr>
            </a:lvl4pPr>
            <a:lvl5pPr lvl="4" rtl="0">
              <a:lnSpc>
                <a:spcPct val="140000"/>
              </a:lnSpc>
              <a:spcBef>
                <a:spcPts val="0"/>
              </a:spcBef>
              <a:spcAft>
                <a:spcPts val="0"/>
              </a:spcAft>
              <a:buClr>
                <a:schemeClr val="dk1"/>
              </a:buClr>
              <a:buSzPts val="1800"/>
              <a:buNone/>
              <a:defRPr sz="1800">
                <a:solidFill>
                  <a:schemeClr val="dk1"/>
                </a:solidFill>
              </a:defRPr>
            </a:lvl5pPr>
            <a:lvl6pPr lvl="5" rtl="0">
              <a:lnSpc>
                <a:spcPct val="140000"/>
              </a:lnSpc>
              <a:spcBef>
                <a:spcPts val="0"/>
              </a:spcBef>
              <a:spcAft>
                <a:spcPts val="0"/>
              </a:spcAft>
              <a:buClr>
                <a:schemeClr val="dk1"/>
              </a:buClr>
              <a:buSzPts val="1800"/>
              <a:buNone/>
              <a:defRPr sz="1800">
                <a:solidFill>
                  <a:schemeClr val="dk1"/>
                </a:solidFill>
              </a:defRPr>
            </a:lvl6pPr>
            <a:lvl7pPr lvl="6" rtl="0">
              <a:lnSpc>
                <a:spcPct val="140000"/>
              </a:lnSpc>
              <a:spcBef>
                <a:spcPts val="0"/>
              </a:spcBef>
              <a:spcAft>
                <a:spcPts val="0"/>
              </a:spcAft>
              <a:buClr>
                <a:schemeClr val="dk1"/>
              </a:buClr>
              <a:buSzPts val="1800"/>
              <a:buNone/>
              <a:defRPr sz="1800">
                <a:solidFill>
                  <a:schemeClr val="dk1"/>
                </a:solidFill>
              </a:defRPr>
            </a:lvl7pPr>
            <a:lvl8pPr lvl="7" rtl="0">
              <a:lnSpc>
                <a:spcPct val="140000"/>
              </a:lnSpc>
              <a:spcBef>
                <a:spcPts val="0"/>
              </a:spcBef>
              <a:spcAft>
                <a:spcPts val="0"/>
              </a:spcAft>
              <a:buClr>
                <a:schemeClr val="dk1"/>
              </a:buClr>
              <a:buSzPts val="1800"/>
              <a:buNone/>
              <a:defRPr sz="1800">
                <a:solidFill>
                  <a:schemeClr val="dk1"/>
                </a:solidFill>
              </a:defRPr>
            </a:lvl8pPr>
            <a:lvl9pPr lvl="8" rtl="0">
              <a:lnSpc>
                <a:spcPct val="140000"/>
              </a:lnSpc>
              <a:spcBef>
                <a:spcPts val="0"/>
              </a:spcBef>
              <a:spcAft>
                <a:spcPts val="0"/>
              </a:spcAft>
              <a:buClr>
                <a:schemeClr val="dk1"/>
              </a:buClr>
              <a:buSzPts val="1800"/>
              <a:buNone/>
              <a:defRPr sz="1800">
                <a:solidFill>
                  <a:schemeClr val="dk1"/>
                </a:solidFill>
              </a:defRPr>
            </a:lvl9pPr>
          </a:lstStyle>
          <a:p/>
        </p:txBody>
      </p:sp>
      <p:sp>
        <p:nvSpPr>
          <p:cNvPr id="2386" name="Google Shape;2386;p240"/>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4600">
                <a:solidFill>
                  <a:schemeClr val="accent1"/>
                </a:solidFill>
                <a:latin typeface="Red Hat Display Medium"/>
                <a:ea typeface="Red Hat Display Medium"/>
                <a:cs typeface="Red Hat Display Medium"/>
                <a:sym typeface="Red Hat Display Medium"/>
              </a:defRPr>
            </a:lvl9pPr>
          </a:lstStyle>
          <a:p/>
        </p:txBody>
      </p:sp>
      <p:sp>
        <p:nvSpPr>
          <p:cNvPr id="2387" name="Google Shape;2387;p240"/>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200"/>
              <a:buNone/>
              <a:defRPr sz="1200">
                <a:solidFill>
                  <a:schemeClr val="dk1"/>
                </a:solidFill>
              </a:defRPr>
            </a:lvl1pPr>
            <a:lvl2pPr lvl="1" rtl="0">
              <a:lnSpc>
                <a:spcPct val="135000"/>
              </a:lnSpc>
              <a:spcBef>
                <a:spcPts val="0"/>
              </a:spcBef>
              <a:spcAft>
                <a:spcPts val="0"/>
              </a:spcAft>
              <a:buClr>
                <a:schemeClr val="dk1"/>
              </a:buClr>
              <a:buSzPts val="1200"/>
              <a:buNone/>
              <a:defRPr sz="1200">
                <a:solidFill>
                  <a:schemeClr val="dk1"/>
                </a:solidFill>
              </a:defRPr>
            </a:lvl2pPr>
            <a:lvl3pPr lvl="2" rtl="0">
              <a:lnSpc>
                <a:spcPct val="135000"/>
              </a:lnSpc>
              <a:spcBef>
                <a:spcPts val="0"/>
              </a:spcBef>
              <a:spcAft>
                <a:spcPts val="0"/>
              </a:spcAft>
              <a:buClr>
                <a:schemeClr val="dk1"/>
              </a:buClr>
              <a:buSzPts val="1200"/>
              <a:buNone/>
              <a:defRPr sz="1200">
                <a:solidFill>
                  <a:schemeClr val="dk1"/>
                </a:solidFill>
              </a:defRPr>
            </a:lvl3pPr>
            <a:lvl4pPr lvl="3" rtl="0">
              <a:lnSpc>
                <a:spcPct val="135000"/>
              </a:lnSpc>
              <a:spcBef>
                <a:spcPts val="0"/>
              </a:spcBef>
              <a:spcAft>
                <a:spcPts val="0"/>
              </a:spcAft>
              <a:buClr>
                <a:schemeClr val="dk1"/>
              </a:buClr>
              <a:buSzPts val="1200"/>
              <a:buNone/>
              <a:defRPr sz="1200">
                <a:solidFill>
                  <a:schemeClr val="dk1"/>
                </a:solidFill>
              </a:defRPr>
            </a:lvl4pPr>
            <a:lvl5pPr lvl="4" rtl="0">
              <a:lnSpc>
                <a:spcPct val="135000"/>
              </a:lnSpc>
              <a:spcBef>
                <a:spcPts val="0"/>
              </a:spcBef>
              <a:spcAft>
                <a:spcPts val="0"/>
              </a:spcAft>
              <a:buClr>
                <a:schemeClr val="dk1"/>
              </a:buClr>
              <a:buSzPts val="1200"/>
              <a:buNone/>
              <a:defRPr sz="1200">
                <a:solidFill>
                  <a:schemeClr val="dk1"/>
                </a:solidFill>
              </a:defRPr>
            </a:lvl5pPr>
            <a:lvl6pPr lvl="5" rtl="0">
              <a:lnSpc>
                <a:spcPct val="135000"/>
              </a:lnSpc>
              <a:spcBef>
                <a:spcPts val="0"/>
              </a:spcBef>
              <a:spcAft>
                <a:spcPts val="0"/>
              </a:spcAft>
              <a:buClr>
                <a:schemeClr val="dk1"/>
              </a:buClr>
              <a:buSzPts val="1200"/>
              <a:buNone/>
              <a:defRPr sz="1200">
                <a:solidFill>
                  <a:schemeClr val="dk1"/>
                </a:solidFill>
              </a:defRPr>
            </a:lvl6pPr>
            <a:lvl7pPr lvl="6" rtl="0">
              <a:lnSpc>
                <a:spcPct val="135000"/>
              </a:lnSpc>
              <a:spcBef>
                <a:spcPts val="0"/>
              </a:spcBef>
              <a:spcAft>
                <a:spcPts val="0"/>
              </a:spcAft>
              <a:buClr>
                <a:schemeClr val="dk1"/>
              </a:buClr>
              <a:buSzPts val="1200"/>
              <a:buNone/>
              <a:defRPr sz="1200">
                <a:solidFill>
                  <a:schemeClr val="dk1"/>
                </a:solidFill>
              </a:defRPr>
            </a:lvl7pPr>
            <a:lvl8pPr lvl="7" rtl="0">
              <a:lnSpc>
                <a:spcPct val="135000"/>
              </a:lnSpc>
              <a:spcBef>
                <a:spcPts val="0"/>
              </a:spcBef>
              <a:spcAft>
                <a:spcPts val="0"/>
              </a:spcAft>
              <a:buClr>
                <a:schemeClr val="dk1"/>
              </a:buClr>
              <a:buSzPts val="1200"/>
              <a:buNone/>
              <a:defRPr sz="1200">
                <a:solidFill>
                  <a:schemeClr val="dk1"/>
                </a:solidFill>
              </a:defRPr>
            </a:lvl8pPr>
            <a:lvl9pPr lvl="8" rtl="0">
              <a:lnSpc>
                <a:spcPct val="135000"/>
              </a:lnSpc>
              <a:spcBef>
                <a:spcPts val="0"/>
              </a:spcBef>
              <a:spcAft>
                <a:spcPts val="0"/>
              </a:spcAft>
              <a:buClr>
                <a:schemeClr val="dk1"/>
              </a:buClr>
              <a:buSzPts val="1200"/>
              <a:buNone/>
              <a:defRPr sz="1200">
                <a:solidFill>
                  <a:schemeClr val="dk1"/>
                </a:solidFill>
              </a:defRPr>
            </a:lvl9pPr>
          </a:lstStyle>
          <a:p/>
        </p:txBody>
      </p:sp>
      <p:sp>
        <p:nvSpPr>
          <p:cNvPr id="2388" name="Google Shape;2388;p24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389" name="Google Shape;2389;p2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390" name="Shape 2390"/>
        <p:cNvGrpSpPr/>
        <p:nvPr/>
      </p:nvGrpSpPr>
      <p:grpSpPr>
        <a:xfrm>
          <a:off x="0" y="0"/>
          <a:ext cx="0" cy="0"/>
          <a:chOff x="0" y="0"/>
          <a:chExt cx="0" cy="0"/>
        </a:xfrm>
      </p:grpSpPr>
      <p:sp>
        <p:nvSpPr>
          <p:cNvPr id="2391" name="Google Shape;2391;p241"/>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2" name="Google Shape;2392;p241"/>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393" name="Google Shape;2393;p241"/>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394" name="Google Shape;2394;p241"/>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7000">
                <a:solidFill>
                  <a:schemeClr val="accent1"/>
                </a:solidFill>
                <a:latin typeface="Red Hat Display Medium"/>
                <a:ea typeface="Red Hat Display Medium"/>
                <a:cs typeface="Red Hat Display Medium"/>
                <a:sym typeface="Red Hat Display Medium"/>
              </a:defRPr>
            </a:lvl9pPr>
          </a:lstStyle>
          <a:p/>
        </p:txBody>
      </p:sp>
      <p:sp>
        <p:nvSpPr>
          <p:cNvPr id="2395" name="Google Shape;2395;p24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396" name="Google Shape;2396;p241"/>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400"/>
              <a:buNone/>
              <a:defRPr sz="1400">
                <a:solidFill>
                  <a:schemeClr val="dk1"/>
                </a:solidFill>
              </a:defRPr>
            </a:lvl1pPr>
            <a:lvl2pPr lvl="1" rtl="0">
              <a:lnSpc>
                <a:spcPct val="180000"/>
              </a:lnSpc>
              <a:spcBef>
                <a:spcPts val="0"/>
              </a:spcBef>
              <a:spcAft>
                <a:spcPts val="0"/>
              </a:spcAft>
              <a:buClr>
                <a:schemeClr val="dk1"/>
              </a:buClr>
              <a:buSzPts val="1400"/>
              <a:buNone/>
              <a:defRPr sz="1400">
                <a:solidFill>
                  <a:schemeClr val="dk1"/>
                </a:solidFill>
              </a:defRPr>
            </a:lvl2pPr>
            <a:lvl3pPr lvl="2" rtl="0">
              <a:lnSpc>
                <a:spcPct val="180000"/>
              </a:lnSpc>
              <a:spcBef>
                <a:spcPts val="0"/>
              </a:spcBef>
              <a:spcAft>
                <a:spcPts val="0"/>
              </a:spcAft>
              <a:buClr>
                <a:schemeClr val="dk1"/>
              </a:buClr>
              <a:buSzPts val="1400"/>
              <a:buNone/>
              <a:defRPr sz="1400">
                <a:solidFill>
                  <a:schemeClr val="dk1"/>
                </a:solidFill>
              </a:defRPr>
            </a:lvl3pPr>
            <a:lvl4pPr lvl="3" rtl="0">
              <a:lnSpc>
                <a:spcPct val="180000"/>
              </a:lnSpc>
              <a:spcBef>
                <a:spcPts val="0"/>
              </a:spcBef>
              <a:spcAft>
                <a:spcPts val="0"/>
              </a:spcAft>
              <a:buClr>
                <a:schemeClr val="dk1"/>
              </a:buClr>
              <a:buSzPts val="1400"/>
              <a:buNone/>
              <a:defRPr sz="1400">
                <a:solidFill>
                  <a:schemeClr val="dk1"/>
                </a:solidFill>
              </a:defRPr>
            </a:lvl4pPr>
            <a:lvl5pPr lvl="4" rtl="0">
              <a:lnSpc>
                <a:spcPct val="180000"/>
              </a:lnSpc>
              <a:spcBef>
                <a:spcPts val="0"/>
              </a:spcBef>
              <a:spcAft>
                <a:spcPts val="0"/>
              </a:spcAft>
              <a:buClr>
                <a:schemeClr val="dk1"/>
              </a:buClr>
              <a:buSzPts val="1400"/>
              <a:buNone/>
              <a:defRPr sz="1400">
                <a:solidFill>
                  <a:schemeClr val="dk1"/>
                </a:solidFill>
              </a:defRPr>
            </a:lvl5pPr>
            <a:lvl6pPr lvl="5" rtl="0">
              <a:lnSpc>
                <a:spcPct val="180000"/>
              </a:lnSpc>
              <a:spcBef>
                <a:spcPts val="0"/>
              </a:spcBef>
              <a:spcAft>
                <a:spcPts val="0"/>
              </a:spcAft>
              <a:buClr>
                <a:schemeClr val="dk1"/>
              </a:buClr>
              <a:buSzPts val="1400"/>
              <a:buNone/>
              <a:defRPr sz="1400">
                <a:solidFill>
                  <a:schemeClr val="dk1"/>
                </a:solidFill>
              </a:defRPr>
            </a:lvl6pPr>
            <a:lvl7pPr lvl="6" rtl="0">
              <a:lnSpc>
                <a:spcPct val="180000"/>
              </a:lnSpc>
              <a:spcBef>
                <a:spcPts val="0"/>
              </a:spcBef>
              <a:spcAft>
                <a:spcPts val="0"/>
              </a:spcAft>
              <a:buClr>
                <a:schemeClr val="dk1"/>
              </a:buClr>
              <a:buSzPts val="1400"/>
              <a:buNone/>
              <a:defRPr sz="1400">
                <a:solidFill>
                  <a:schemeClr val="dk1"/>
                </a:solidFill>
              </a:defRPr>
            </a:lvl7pPr>
            <a:lvl8pPr lvl="7" rtl="0">
              <a:lnSpc>
                <a:spcPct val="180000"/>
              </a:lnSpc>
              <a:spcBef>
                <a:spcPts val="0"/>
              </a:spcBef>
              <a:spcAft>
                <a:spcPts val="0"/>
              </a:spcAft>
              <a:buClr>
                <a:schemeClr val="dk1"/>
              </a:buClr>
              <a:buSzPts val="1400"/>
              <a:buNone/>
              <a:defRPr sz="1400">
                <a:solidFill>
                  <a:schemeClr val="dk1"/>
                </a:solidFill>
              </a:defRPr>
            </a:lvl8pPr>
            <a:lvl9pPr lvl="8" rtl="0">
              <a:lnSpc>
                <a:spcPct val="180000"/>
              </a:lnSpc>
              <a:spcBef>
                <a:spcPts val="0"/>
              </a:spcBef>
              <a:spcAft>
                <a:spcPts val="0"/>
              </a:spcAft>
              <a:buClr>
                <a:schemeClr val="dk1"/>
              </a:buClr>
              <a:buSzPts val="1400"/>
              <a:buNone/>
              <a:defRPr sz="1400">
                <a:solidFill>
                  <a:schemeClr val="dk1"/>
                </a:solidFill>
              </a:defRPr>
            </a:lvl9pPr>
          </a:lstStyle>
          <a:p/>
        </p:txBody>
      </p:sp>
      <p:sp>
        <p:nvSpPr>
          <p:cNvPr id="2397" name="Google Shape;2397;p241"/>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linkedin.com/company/red-hat</a:t>
            </a:r>
            <a:endParaRPr sz="1200">
              <a:solidFill>
                <a:schemeClr val="dk1"/>
              </a:solidFill>
              <a:latin typeface="Red Hat Text"/>
              <a:ea typeface="Red Hat Text"/>
              <a:cs typeface="Red Hat Text"/>
              <a:sym typeface="Red Hat Text"/>
            </a:endParaRPr>
          </a:p>
        </p:txBody>
      </p:sp>
      <p:sp>
        <p:nvSpPr>
          <p:cNvPr id="2398" name="Google Shape;2398;p241"/>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youtube.com/user/RedHatVideos</a:t>
            </a:r>
            <a:endParaRPr sz="1200">
              <a:solidFill>
                <a:schemeClr val="dk1"/>
              </a:solidFill>
              <a:latin typeface="Red Hat Text"/>
              <a:ea typeface="Red Hat Text"/>
              <a:cs typeface="Red Hat Text"/>
              <a:sym typeface="Red Hat Text"/>
            </a:endParaRPr>
          </a:p>
        </p:txBody>
      </p:sp>
      <p:sp>
        <p:nvSpPr>
          <p:cNvPr id="2399" name="Google Shape;2399;p241"/>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facebook.com/redhatinc</a:t>
            </a:r>
            <a:endParaRPr sz="1200">
              <a:solidFill>
                <a:schemeClr val="dk1"/>
              </a:solidFill>
              <a:latin typeface="Red Hat Text"/>
              <a:ea typeface="Red Hat Text"/>
              <a:cs typeface="Red Hat Text"/>
              <a:sym typeface="Red Hat Text"/>
            </a:endParaRPr>
          </a:p>
        </p:txBody>
      </p:sp>
      <p:sp>
        <p:nvSpPr>
          <p:cNvPr id="2400" name="Google Shape;2400;p241"/>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ed Hat Text"/>
                <a:ea typeface="Red Hat Text"/>
                <a:cs typeface="Red Hat Text"/>
                <a:sym typeface="Red Hat Text"/>
              </a:rPr>
              <a:t>twitter.com/RedHat</a:t>
            </a:r>
            <a:endParaRPr sz="1200">
              <a:solidFill>
                <a:schemeClr val="dk1"/>
              </a:solidFill>
              <a:latin typeface="Red Hat Text"/>
              <a:ea typeface="Red Hat Text"/>
              <a:cs typeface="Red Hat Text"/>
              <a:sym typeface="Red Hat Text"/>
            </a:endParaRPr>
          </a:p>
        </p:txBody>
      </p:sp>
      <p:pic>
        <p:nvPicPr>
          <p:cNvPr id="2401" name="Google Shape;2401;p241"/>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2402" name="Google Shape;2402;p241"/>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2403" name="Google Shape;2403;p241"/>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2404" name="Google Shape;2404;p241"/>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2405" name="Google Shape;2405;p2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2406" name="Shape 2406"/>
        <p:cNvGrpSpPr/>
        <p:nvPr/>
      </p:nvGrpSpPr>
      <p:grpSpPr>
        <a:xfrm>
          <a:off x="0" y="0"/>
          <a:ext cx="0" cy="0"/>
          <a:chOff x="0" y="0"/>
          <a:chExt cx="0" cy="0"/>
        </a:xfrm>
      </p:grpSpPr>
      <p:sp>
        <p:nvSpPr>
          <p:cNvPr id="2407" name="Google Shape;2407;p242"/>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lt1"/>
                </a:solidFill>
                <a:latin typeface="Red Hat Display Medium"/>
                <a:ea typeface="Red Hat Display Medium"/>
                <a:cs typeface="Red Hat Display Medium"/>
                <a:sym typeface="Red Hat Display Medium"/>
              </a:defRPr>
            </a:lvl9pPr>
          </a:lstStyle>
          <a:p/>
        </p:txBody>
      </p:sp>
      <p:cxnSp>
        <p:nvCxnSpPr>
          <p:cNvPr id="2408" name="Google Shape;2408;p242"/>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409" name="Google Shape;2409;p24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10" name="Google Shape;2410;p24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411" name="Google Shape;2411;p242"/>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141414"/>
                </a:solidFill>
              </a:defRPr>
            </a:lvl1pPr>
            <a:lvl2pPr lvl="1" rtl="0">
              <a:lnSpc>
                <a:spcPct val="174000"/>
              </a:lnSpc>
              <a:spcBef>
                <a:spcPts val="0"/>
              </a:spcBef>
              <a:spcAft>
                <a:spcPts val="0"/>
              </a:spcAft>
              <a:buNone/>
              <a:defRPr sz="1400">
                <a:solidFill>
                  <a:srgbClr val="141414"/>
                </a:solidFill>
              </a:defRPr>
            </a:lvl2pPr>
            <a:lvl3pPr lvl="2" rtl="0">
              <a:lnSpc>
                <a:spcPct val="174000"/>
              </a:lnSpc>
              <a:spcBef>
                <a:spcPts val="0"/>
              </a:spcBef>
              <a:spcAft>
                <a:spcPts val="0"/>
              </a:spcAft>
              <a:buNone/>
              <a:defRPr sz="1400">
                <a:solidFill>
                  <a:srgbClr val="141414"/>
                </a:solidFill>
              </a:defRPr>
            </a:lvl3pPr>
            <a:lvl4pPr lvl="3" rtl="0">
              <a:lnSpc>
                <a:spcPct val="174000"/>
              </a:lnSpc>
              <a:spcBef>
                <a:spcPts val="0"/>
              </a:spcBef>
              <a:spcAft>
                <a:spcPts val="0"/>
              </a:spcAft>
              <a:buNone/>
              <a:defRPr sz="1400">
                <a:solidFill>
                  <a:srgbClr val="141414"/>
                </a:solidFill>
              </a:defRPr>
            </a:lvl4pPr>
            <a:lvl5pPr lvl="4" rtl="0">
              <a:lnSpc>
                <a:spcPct val="174000"/>
              </a:lnSpc>
              <a:spcBef>
                <a:spcPts val="0"/>
              </a:spcBef>
              <a:spcAft>
                <a:spcPts val="0"/>
              </a:spcAft>
              <a:buNone/>
              <a:defRPr sz="1400">
                <a:solidFill>
                  <a:srgbClr val="141414"/>
                </a:solidFill>
              </a:defRPr>
            </a:lvl5pPr>
            <a:lvl6pPr lvl="5" rtl="0">
              <a:lnSpc>
                <a:spcPct val="174000"/>
              </a:lnSpc>
              <a:spcBef>
                <a:spcPts val="0"/>
              </a:spcBef>
              <a:spcAft>
                <a:spcPts val="0"/>
              </a:spcAft>
              <a:buNone/>
              <a:defRPr sz="1400">
                <a:solidFill>
                  <a:srgbClr val="141414"/>
                </a:solidFill>
              </a:defRPr>
            </a:lvl6pPr>
            <a:lvl7pPr lvl="6" rtl="0">
              <a:lnSpc>
                <a:spcPct val="174000"/>
              </a:lnSpc>
              <a:spcBef>
                <a:spcPts val="0"/>
              </a:spcBef>
              <a:spcAft>
                <a:spcPts val="0"/>
              </a:spcAft>
              <a:buNone/>
              <a:defRPr sz="1400">
                <a:solidFill>
                  <a:srgbClr val="141414"/>
                </a:solidFill>
              </a:defRPr>
            </a:lvl7pPr>
            <a:lvl8pPr lvl="7" rtl="0">
              <a:lnSpc>
                <a:spcPct val="174000"/>
              </a:lnSpc>
              <a:spcBef>
                <a:spcPts val="0"/>
              </a:spcBef>
              <a:spcAft>
                <a:spcPts val="0"/>
              </a:spcAft>
              <a:buNone/>
              <a:defRPr sz="1400">
                <a:solidFill>
                  <a:srgbClr val="141414"/>
                </a:solidFill>
              </a:defRPr>
            </a:lvl8pPr>
            <a:lvl9pPr lvl="8" rtl="0">
              <a:lnSpc>
                <a:spcPct val="174000"/>
              </a:lnSpc>
              <a:spcBef>
                <a:spcPts val="0"/>
              </a:spcBef>
              <a:spcAft>
                <a:spcPts val="0"/>
              </a:spcAft>
              <a:buNone/>
              <a:defRPr sz="1400">
                <a:solidFill>
                  <a:srgbClr val="141414"/>
                </a:solidFill>
              </a:defRPr>
            </a:lvl9pPr>
          </a:lstStyle>
          <a:p/>
        </p:txBody>
      </p:sp>
      <p:pic>
        <p:nvPicPr>
          <p:cNvPr id="2412" name="Google Shape;2412;p24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13" name="Google Shape;2413;p2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414" name="Shape 2414"/>
        <p:cNvGrpSpPr/>
        <p:nvPr/>
      </p:nvGrpSpPr>
      <p:grpSpPr>
        <a:xfrm>
          <a:off x="0" y="0"/>
          <a:ext cx="0" cy="0"/>
          <a:chOff x="0" y="0"/>
          <a:chExt cx="0" cy="0"/>
        </a:xfrm>
      </p:grpSpPr>
      <p:sp>
        <p:nvSpPr>
          <p:cNvPr id="2415" name="Google Shape;2415;p24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416" name="Google Shape;2416;p243"/>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417" name="Google Shape;2417;p24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18" name="Google Shape;2418;p24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419" name="Google Shape;2419;p24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lt1"/>
                </a:solidFill>
              </a:defRPr>
            </a:lvl1pPr>
            <a:lvl2pPr lvl="1" rtl="0">
              <a:lnSpc>
                <a:spcPct val="174000"/>
              </a:lnSpc>
              <a:spcBef>
                <a:spcPts val="0"/>
              </a:spcBef>
              <a:spcAft>
                <a:spcPts val="0"/>
              </a:spcAft>
              <a:buNone/>
              <a:defRPr sz="1400">
                <a:solidFill>
                  <a:schemeClr val="lt1"/>
                </a:solidFill>
              </a:defRPr>
            </a:lvl2pPr>
            <a:lvl3pPr lvl="2" rtl="0">
              <a:lnSpc>
                <a:spcPct val="174000"/>
              </a:lnSpc>
              <a:spcBef>
                <a:spcPts val="0"/>
              </a:spcBef>
              <a:spcAft>
                <a:spcPts val="0"/>
              </a:spcAft>
              <a:buNone/>
              <a:defRPr sz="1400">
                <a:solidFill>
                  <a:schemeClr val="lt1"/>
                </a:solidFill>
              </a:defRPr>
            </a:lvl3pPr>
            <a:lvl4pPr lvl="3" rtl="0">
              <a:lnSpc>
                <a:spcPct val="174000"/>
              </a:lnSpc>
              <a:spcBef>
                <a:spcPts val="0"/>
              </a:spcBef>
              <a:spcAft>
                <a:spcPts val="0"/>
              </a:spcAft>
              <a:buNone/>
              <a:defRPr sz="1400">
                <a:solidFill>
                  <a:schemeClr val="lt1"/>
                </a:solidFill>
              </a:defRPr>
            </a:lvl4pPr>
            <a:lvl5pPr lvl="4" rtl="0">
              <a:lnSpc>
                <a:spcPct val="174000"/>
              </a:lnSpc>
              <a:spcBef>
                <a:spcPts val="0"/>
              </a:spcBef>
              <a:spcAft>
                <a:spcPts val="0"/>
              </a:spcAft>
              <a:buNone/>
              <a:defRPr sz="1400">
                <a:solidFill>
                  <a:schemeClr val="lt1"/>
                </a:solidFill>
              </a:defRPr>
            </a:lvl5pPr>
            <a:lvl6pPr lvl="5" rtl="0">
              <a:lnSpc>
                <a:spcPct val="174000"/>
              </a:lnSpc>
              <a:spcBef>
                <a:spcPts val="0"/>
              </a:spcBef>
              <a:spcAft>
                <a:spcPts val="0"/>
              </a:spcAft>
              <a:buNone/>
              <a:defRPr sz="1400">
                <a:solidFill>
                  <a:schemeClr val="lt1"/>
                </a:solidFill>
              </a:defRPr>
            </a:lvl6pPr>
            <a:lvl7pPr lvl="6" rtl="0">
              <a:lnSpc>
                <a:spcPct val="174000"/>
              </a:lnSpc>
              <a:spcBef>
                <a:spcPts val="0"/>
              </a:spcBef>
              <a:spcAft>
                <a:spcPts val="0"/>
              </a:spcAft>
              <a:buNone/>
              <a:defRPr sz="1400">
                <a:solidFill>
                  <a:schemeClr val="lt1"/>
                </a:solidFill>
              </a:defRPr>
            </a:lvl7pPr>
            <a:lvl8pPr lvl="7" rtl="0">
              <a:lnSpc>
                <a:spcPct val="174000"/>
              </a:lnSpc>
              <a:spcBef>
                <a:spcPts val="0"/>
              </a:spcBef>
              <a:spcAft>
                <a:spcPts val="0"/>
              </a:spcAft>
              <a:buNone/>
              <a:defRPr sz="1400">
                <a:solidFill>
                  <a:schemeClr val="lt1"/>
                </a:solidFill>
              </a:defRPr>
            </a:lvl8pPr>
            <a:lvl9pPr lvl="8" rtl="0">
              <a:lnSpc>
                <a:spcPct val="174000"/>
              </a:lnSpc>
              <a:spcBef>
                <a:spcPts val="0"/>
              </a:spcBef>
              <a:spcAft>
                <a:spcPts val="0"/>
              </a:spcAft>
              <a:buNone/>
              <a:defRPr sz="1400">
                <a:solidFill>
                  <a:schemeClr val="lt1"/>
                </a:solidFill>
              </a:defRPr>
            </a:lvl9pPr>
          </a:lstStyle>
          <a:p/>
        </p:txBody>
      </p:sp>
      <p:pic>
        <p:nvPicPr>
          <p:cNvPr id="2420" name="Google Shape;2420;p243"/>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421" name="Google Shape;2421;p2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2422" name="Shape 2422"/>
        <p:cNvGrpSpPr/>
        <p:nvPr/>
      </p:nvGrpSpPr>
      <p:grpSpPr>
        <a:xfrm>
          <a:off x="0" y="0"/>
          <a:ext cx="0" cy="0"/>
          <a:chOff x="0" y="0"/>
          <a:chExt cx="0" cy="0"/>
        </a:xfrm>
      </p:grpSpPr>
      <p:sp>
        <p:nvSpPr>
          <p:cNvPr id="2423" name="Google Shape;2423;p244"/>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2424" name="Google Shape;2424;p24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cxnSp>
        <p:nvCxnSpPr>
          <p:cNvPr id="2425" name="Google Shape;2425;p24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2426" name="Google Shape;2426;p24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2427" name="Google Shape;2427;p244"/>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2428" name="Google Shape;2428;p24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2429" name="Google Shape;2429;p244"/>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chemeClr val="dk1"/>
                </a:solidFill>
              </a:defRPr>
            </a:lvl1pPr>
            <a:lvl2pPr lvl="1" rtl="0">
              <a:lnSpc>
                <a:spcPct val="174000"/>
              </a:lnSpc>
              <a:spcBef>
                <a:spcPts val="0"/>
              </a:spcBef>
              <a:spcAft>
                <a:spcPts val="0"/>
              </a:spcAft>
              <a:buNone/>
              <a:defRPr sz="1400">
                <a:solidFill>
                  <a:schemeClr val="dk1"/>
                </a:solidFill>
              </a:defRPr>
            </a:lvl2pPr>
            <a:lvl3pPr lvl="2" rtl="0">
              <a:lnSpc>
                <a:spcPct val="174000"/>
              </a:lnSpc>
              <a:spcBef>
                <a:spcPts val="0"/>
              </a:spcBef>
              <a:spcAft>
                <a:spcPts val="0"/>
              </a:spcAft>
              <a:buNone/>
              <a:defRPr sz="1400">
                <a:solidFill>
                  <a:schemeClr val="dk1"/>
                </a:solidFill>
              </a:defRPr>
            </a:lvl3pPr>
            <a:lvl4pPr lvl="3" rtl="0">
              <a:lnSpc>
                <a:spcPct val="174000"/>
              </a:lnSpc>
              <a:spcBef>
                <a:spcPts val="0"/>
              </a:spcBef>
              <a:spcAft>
                <a:spcPts val="0"/>
              </a:spcAft>
              <a:buNone/>
              <a:defRPr sz="1400">
                <a:solidFill>
                  <a:schemeClr val="dk1"/>
                </a:solidFill>
              </a:defRPr>
            </a:lvl4pPr>
            <a:lvl5pPr lvl="4" rtl="0">
              <a:lnSpc>
                <a:spcPct val="174000"/>
              </a:lnSpc>
              <a:spcBef>
                <a:spcPts val="0"/>
              </a:spcBef>
              <a:spcAft>
                <a:spcPts val="0"/>
              </a:spcAft>
              <a:buNone/>
              <a:defRPr sz="1400">
                <a:solidFill>
                  <a:schemeClr val="dk1"/>
                </a:solidFill>
              </a:defRPr>
            </a:lvl5pPr>
            <a:lvl6pPr lvl="5" rtl="0">
              <a:lnSpc>
                <a:spcPct val="174000"/>
              </a:lnSpc>
              <a:spcBef>
                <a:spcPts val="0"/>
              </a:spcBef>
              <a:spcAft>
                <a:spcPts val="0"/>
              </a:spcAft>
              <a:buNone/>
              <a:defRPr sz="1400">
                <a:solidFill>
                  <a:schemeClr val="dk1"/>
                </a:solidFill>
              </a:defRPr>
            </a:lvl6pPr>
            <a:lvl7pPr lvl="6" rtl="0">
              <a:lnSpc>
                <a:spcPct val="174000"/>
              </a:lnSpc>
              <a:spcBef>
                <a:spcPts val="0"/>
              </a:spcBef>
              <a:spcAft>
                <a:spcPts val="0"/>
              </a:spcAft>
              <a:buNone/>
              <a:defRPr sz="1400">
                <a:solidFill>
                  <a:schemeClr val="dk1"/>
                </a:solidFill>
              </a:defRPr>
            </a:lvl7pPr>
            <a:lvl8pPr lvl="7" rtl="0">
              <a:lnSpc>
                <a:spcPct val="174000"/>
              </a:lnSpc>
              <a:spcBef>
                <a:spcPts val="0"/>
              </a:spcBef>
              <a:spcAft>
                <a:spcPts val="0"/>
              </a:spcAft>
              <a:buNone/>
              <a:defRPr sz="1400">
                <a:solidFill>
                  <a:schemeClr val="dk1"/>
                </a:solidFill>
              </a:defRPr>
            </a:lvl8pPr>
            <a:lvl9pPr lvl="8" rtl="0">
              <a:lnSpc>
                <a:spcPct val="174000"/>
              </a:lnSpc>
              <a:spcBef>
                <a:spcPts val="0"/>
              </a:spcBef>
              <a:spcAft>
                <a:spcPts val="0"/>
              </a:spcAft>
              <a:buNone/>
              <a:defRPr sz="1400">
                <a:solidFill>
                  <a:schemeClr val="dk1"/>
                </a:solidFill>
              </a:defRPr>
            </a:lvl9pPr>
          </a:lstStyle>
          <a:p/>
        </p:txBody>
      </p:sp>
      <p:sp>
        <p:nvSpPr>
          <p:cNvPr id="2430" name="Google Shape;2430;p2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2431" name="Shape 2431"/>
        <p:cNvGrpSpPr/>
        <p:nvPr/>
      </p:nvGrpSpPr>
      <p:grpSpPr>
        <a:xfrm>
          <a:off x="0" y="0"/>
          <a:ext cx="0" cy="0"/>
          <a:chOff x="0" y="0"/>
          <a:chExt cx="0" cy="0"/>
        </a:xfrm>
      </p:grpSpPr>
      <p:sp>
        <p:nvSpPr>
          <p:cNvPr id="2432" name="Google Shape;2432;p245"/>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accent1"/>
                </a:solidFill>
              </a:defRPr>
            </a:lvl1pPr>
            <a:lvl2pPr lvl="1" rtl="0">
              <a:lnSpc>
                <a:spcPct val="100000"/>
              </a:lnSpc>
              <a:spcBef>
                <a:spcPts val="0"/>
              </a:spcBef>
              <a:spcAft>
                <a:spcPts val="0"/>
              </a:spcAft>
              <a:buNone/>
              <a:defRPr sz="5400">
                <a:solidFill>
                  <a:schemeClr val="accent1"/>
                </a:solidFill>
              </a:defRPr>
            </a:lvl2pPr>
            <a:lvl3pPr lvl="2" rtl="0">
              <a:lnSpc>
                <a:spcPct val="100000"/>
              </a:lnSpc>
              <a:spcBef>
                <a:spcPts val="0"/>
              </a:spcBef>
              <a:spcAft>
                <a:spcPts val="0"/>
              </a:spcAft>
              <a:buNone/>
              <a:defRPr sz="5400">
                <a:solidFill>
                  <a:schemeClr val="accent1"/>
                </a:solidFill>
              </a:defRPr>
            </a:lvl3pPr>
            <a:lvl4pPr lvl="3" rtl="0">
              <a:lnSpc>
                <a:spcPct val="100000"/>
              </a:lnSpc>
              <a:spcBef>
                <a:spcPts val="0"/>
              </a:spcBef>
              <a:spcAft>
                <a:spcPts val="0"/>
              </a:spcAft>
              <a:buNone/>
              <a:defRPr sz="5400">
                <a:solidFill>
                  <a:schemeClr val="accent1"/>
                </a:solidFill>
              </a:defRPr>
            </a:lvl4pPr>
            <a:lvl5pPr lvl="4" rtl="0">
              <a:lnSpc>
                <a:spcPct val="100000"/>
              </a:lnSpc>
              <a:spcBef>
                <a:spcPts val="0"/>
              </a:spcBef>
              <a:spcAft>
                <a:spcPts val="0"/>
              </a:spcAft>
              <a:buNone/>
              <a:defRPr sz="5400">
                <a:solidFill>
                  <a:schemeClr val="accent1"/>
                </a:solidFill>
              </a:defRPr>
            </a:lvl5pPr>
            <a:lvl6pPr lvl="5" rtl="0">
              <a:lnSpc>
                <a:spcPct val="100000"/>
              </a:lnSpc>
              <a:spcBef>
                <a:spcPts val="0"/>
              </a:spcBef>
              <a:spcAft>
                <a:spcPts val="0"/>
              </a:spcAft>
              <a:buNone/>
              <a:defRPr sz="5400">
                <a:solidFill>
                  <a:schemeClr val="accent1"/>
                </a:solidFill>
              </a:defRPr>
            </a:lvl6pPr>
            <a:lvl7pPr lvl="6" rtl="0">
              <a:lnSpc>
                <a:spcPct val="100000"/>
              </a:lnSpc>
              <a:spcBef>
                <a:spcPts val="0"/>
              </a:spcBef>
              <a:spcAft>
                <a:spcPts val="0"/>
              </a:spcAft>
              <a:buNone/>
              <a:defRPr sz="5400">
                <a:solidFill>
                  <a:schemeClr val="accent1"/>
                </a:solidFill>
              </a:defRPr>
            </a:lvl7pPr>
            <a:lvl8pPr lvl="7" rtl="0">
              <a:lnSpc>
                <a:spcPct val="100000"/>
              </a:lnSpc>
              <a:spcBef>
                <a:spcPts val="0"/>
              </a:spcBef>
              <a:spcAft>
                <a:spcPts val="0"/>
              </a:spcAft>
              <a:buNone/>
              <a:defRPr sz="5400">
                <a:solidFill>
                  <a:schemeClr val="accent1"/>
                </a:solidFill>
              </a:defRPr>
            </a:lvl8pPr>
            <a:lvl9pPr lvl="8" rtl="0">
              <a:lnSpc>
                <a:spcPct val="100000"/>
              </a:lnSpc>
              <a:spcBef>
                <a:spcPts val="0"/>
              </a:spcBef>
              <a:spcAft>
                <a:spcPts val="0"/>
              </a:spcAft>
              <a:buNone/>
              <a:defRPr sz="5400">
                <a:solidFill>
                  <a:schemeClr val="accent1"/>
                </a:solidFill>
              </a:defRPr>
            </a:lvl9pPr>
          </a:lstStyle>
          <a:p/>
        </p:txBody>
      </p:sp>
      <p:cxnSp>
        <p:nvCxnSpPr>
          <p:cNvPr id="2433" name="Google Shape;2433;p24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2434" name="Google Shape;2434;p245"/>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435" name="Google Shape;2435;p245"/>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436" name="Google Shape;2436;p245"/>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
        <p:nvSpPr>
          <p:cNvPr id="2437" name="Google Shape;2437;p2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2438" name="Shape 2438"/>
        <p:cNvGrpSpPr/>
        <p:nvPr/>
      </p:nvGrpSpPr>
      <p:grpSpPr>
        <a:xfrm>
          <a:off x="0" y="0"/>
          <a:ext cx="0" cy="0"/>
          <a:chOff x="0" y="0"/>
          <a:chExt cx="0" cy="0"/>
        </a:xfrm>
      </p:grpSpPr>
      <p:sp>
        <p:nvSpPr>
          <p:cNvPr id="2439" name="Google Shape;2439;p246"/>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440" name="Google Shape;2440;p246"/>
          <p:cNvCxnSpPr/>
          <p:nvPr/>
        </p:nvCxnSpPr>
        <p:spPr>
          <a:xfrm rot="10800000">
            <a:off x="447767" y="6401400"/>
            <a:ext cx="0" cy="456600"/>
          </a:xfrm>
          <a:prstGeom prst="straightConnector1">
            <a:avLst/>
          </a:prstGeom>
          <a:noFill/>
          <a:ln cap="flat" cmpd="sng" w="9525">
            <a:solidFill>
              <a:srgbClr val="800000"/>
            </a:solidFill>
            <a:prstDash val="solid"/>
            <a:round/>
            <a:headEnd len="med" w="med" type="none"/>
            <a:tailEnd len="med" w="med" type="none"/>
          </a:ln>
        </p:spPr>
      </p:cxnSp>
      <p:pic>
        <p:nvPicPr>
          <p:cNvPr id="2441" name="Google Shape;2441;p24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2442" name="Google Shape;2442;p246"/>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cxnSp>
        <p:nvCxnSpPr>
          <p:cNvPr id="2443" name="Google Shape;2443;p246"/>
          <p:cNvCxnSpPr/>
          <p:nvPr/>
        </p:nvCxnSpPr>
        <p:spPr>
          <a:xfrm rot="10800000">
            <a:off x="447775" y="100"/>
            <a:ext cx="0" cy="886500"/>
          </a:xfrm>
          <a:prstGeom prst="straightConnector1">
            <a:avLst/>
          </a:prstGeom>
          <a:noFill/>
          <a:ln cap="flat" cmpd="sng" w="9525">
            <a:solidFill>
              <a:srgbClr val="800000"/>
            </a:solidFill>
            <a:prstDash val="solid"/>
            <a:round/>
            <a:headEnd len="med" w="med" type="none"/>
            <a:tailEnd len="med" w="med" type="none"/>
          </a:ln>
        </p:spPr>
      </p:cxnSp>
      <p:sp>
        <p:nvSpPr>
          <p:cNvPr id="2444" name="Google Shape;2444;p24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2445" name="Google Shape;2445;p2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446" name="Shape 2446"/>
        <p:cNvGrpSpPr/>
        <p:nvPr/>
      </p:nvGrpSpPr>
      <p:grpSpPr>
        <a:xfrm>
          <a:off x="0" y="0"/>
          <a:ext cx="0" cy="0"/>
          <a:chOff x="0" y="0"/>
          <a:chExt cx="0" cy="0"/>
        </a:xfrm>
      </p:grpSpPr>
      <p:sp>
        <p:nvSpPr>
          <p:cNvPr id="2447" name="Google Shape;2447;p247"/>
          <p:cNvSpPr txBox="1"/>
          <p:nvPr>
            <p:ph type="title"/>
          </p:nvPr>
        </p:nvSpPr>
        <p:spPr>
          <a:xfrm>
            <a:off x="5674100" y="1632950"/>
            <a:ext cx="5037300" cy="388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5400">
                <a:solidFill>
                  <a:schemeClr val="lt1"/>
                </a:solidFill>
              </a:defRPr>
            </a:lvl1pPr>
            <a:lvl2pPr lvl="1" rtl="0">
              <a:lnSpc>
                <a:spcPct val="100000"/>
              </a:lnSpc>
              <a:spcBef>
                <a:spcPts val="0"/>
              </a:spcBef>
              <a:spcAft>
                <a:spcPts val="0"/>
              </a:spcAft>
              <a:buNone/>
              <a:defRPr sz="5400">
                <a:solidFill>
                  <a:schemeClr val="lt1"/>
                </a:solidFill>
              </a:defRPr>
            </a:lvl2pPr>
            <a:lvl3pPr lvl="2" rtl="0">
              <a:lnSpc>
                <a:spcPct val="100000"/>
              </a:lnSpc>
              <a:spcBef>
                <a:spcPts val="0"/>
              </a:spcBef>
              <a:spcAft>
                <a:spcPts val="0"/>
              </a:spcAft>
              <a:buNone/>
              <a:defRPr sz="5400">
                <a:solidFill>
                  <a:schemeClr val="lt1"/>
                </a:solidFill>
              </a:defRPr>
            </a:lvl3pPr>
            <a:lvl4pPr lvl="3" rtl="0">
              <a:lnSpc>
                <a:spcPct val="100000"/>
              </a:lnSpc>
              <a:spcBef>
                <a:spcPts val="0"/>
              </a:spcBef>
              <a:spcAft>
                <a:spcPts val="0"/>
              </a:spcAft>
              <a:buNone/>
              <a:defRPr sz="5400">
                <a:solidFill>
                  <a:schemeClr val="lt1"/>
                </a:solidFill>
              </a:defRPr>
            </a:lvl4pPr>
            <a:lvl5pPr lvl="4" rtl="0">
              <a:lnSpc>
                <a:spcPct val="100000"/>
              </a:lnSpc>
              <a:spcBef>
                <a:spcPts val="0"/>
              </a:spcBef>
              <a:spcAft>
                <a:spcPts val="0"/>
              </a:spcAft>
              <a:buNone/>
              <a:defRPr sz="5400">
                <a:solidFill>
                  <a:schemeClr val="lt1"/>
                </a:solidFill>
              </a:defRPr>
            </a:lvl5pPr>
            <a:lvl6pPr lvl="5" rtl="0">
              <a:lnSpc>
                <a:spcPct val="100000"/>
              </a:lnSpc>
              <a:spcBef>
                <a:spcPts val="0"/>
              </a:spcBef>
              <a:spcAft>
                <a:spcPts val="0"/>
              </a:spcAft>
              <a:buNone/>
              <a:defRPr sz="5400">
                <a:solidFill>
                  <a:schemeClr val="lt1"/>
                </a:solidFill>
              </a:defRPr>
            </a:lvl6pPr>
            <a:lvl7pPr lvl="6" rtl="0">
              <a:lnSpc>
                <a:spcPct val="100000"/>
              </a:lnSpc>
              <a:spcBef>
                <a:spcPts val="0"/>
              </a:spcBef>
              <a:spcAft>
                <a:spcPts val="0"/>
              </a:spcAft>
              <a:buNone/>
              <a:defRPr sz="5400">
                <a:solidFill>
                  <a:schemeClr val="lt1"/>
                </a:solidFill>
              </a:defRPr>
            </a:lvl7pPr>
            <a:lvl8pPr lvl="7" rtl="0">
              <a:lnSpc>
                <a:spcPct val="100000"/>
              </a:lnSpc>
              <a:spcBef>
                <a:spcPts val="0"/>
              </a:spcBef>
              <a:spcAft>
                <a:spcPts val="0"/>
              </a:spcAft>
              <a:buNone/>
              <a:defRPr sz="5400">
                <a:solidFill>
                  <a:schemeClr val="lt1"/>
                </a:solidFill>
              </a:defRPr>
            </a:lvl8pPr>
            <a:lvl9pPr lvl="8" rtl="0">
              <a:lnSpc>
                <a:spcPct val="100000"/>
              </a:lnSpc>
              <a:spcBef>
                <a:spcPts val="0"/>
              </a:spcBef>
              <a:spcAft>
                <a:spcPts val="0"/>
              </a:spcAft>
              <a:buNone/>
              <a:defRPr sz="5400">
                <a:solidFill>
                  <a:schemeClr val="lt1"/>
                </a:solidFill>
              </a:defRPr>
            </a:lvl9pPr>
          </a:lstStyle>
          <a:p/>
        </p:txBody>
      </p:sp>
      <p:cxnSp>
        <p:nvCxnSpPr>
          <p:cNvPr id="2448" name="Google Shape;2448;p24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449" name="Google Shape;2449;p24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2450" name="Google Shape;2450;p247"/>
          <p:cNvPicPr preferRelativeResize="0"/>
          <p:nvPr/>
        </p:nvPicPr>
        <p:blipFill>
          <a:blip r:embed="rId3">
            <a:alphaModFix/>
          </a:blip>
          <a:stretch>
            <a:fillRect/>
          </a:stretch>
        </p:blipFill>
        <p:spPr>
          <a:xfrm>
            <a:off x="10711279" y="6312505"/>
            <a:ext cx="975850" cy="229612"/>
          </a:xfrm>
          <a:prstGeom prst="rect">
            <a:avLst/>
          </a:prstGeom>
          <a:noFill/>
          <a:ln>
            <a:noFill/>
          </a:ln>
        </p:spPr>
      </p:pic>
      <p:sp>
        <p:nvSpPr>
          <p:cNvPr id="2451" name="Google Shape;2451;p2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FFFFFF"/>
                </a:solidFill>
                <a:latin typeface="Red Hat Text Medium"/>
                <a:ea typeface="Red Hat Text Medium"/>
                <a:cs typeface="Red Hat Text Medium"/>
                <a:sym typeface="Red Hat Text Medium"/>
              </a:defRPr>
            </a:lvl1pPr>
            <a:lvl2pPr lvl="1" rtl="0" algn="ctr">
              <a:buNone/>
              <a:defRPr sz="800">
                <a:solidFill>
                  <a:srgbClr val="FFFFFF"/>
                </a:solidFill>
                <a:latin typeface="Red Hat Text Medium"/>
                <a:ea typeface="Red Hat Text Medium"/>
                <a:cs typeface="Red Hat Text Medium"/>
                <a:sym typeface="Red Hat Text Medium"/>
              </a:defRPr>
            </a:lvl2pPr>
            <a:lvl3pPr lvl="2" rtl="0" algn="ctr">
              <a:buNone/>
              <a:defRPr sz="800">
                <a:solidFill>
                  <a:srgbClr val="FFFFFF"/>
                </a:solidFill>
                <a:latin typeface="Red Hat Text Medium"/>
                <a:ea typeface="Red Hat Text Medium"/>
                <a:cs typeface="Red Hat Text Medium"/>
                <a:sym typeface="Red Hat Text Medium"/>
              </a:defRPr>
            </a:lvl3pPr>
            <a:lvl4pPr lvl="3" rtl="0" algn="ctr">
              <a:buNone/>
              <a:defRPr sz="800">
                <a:solidFill>
                  <a:srgbClr val="FFFFFF"/>
                </a:solidFill>
                <a:latin typeface="Red Hat Text Medium"/>
                <a:ea typeface="Red Hat Text Medium"/>
                <a:cs typeface="Red Hat Text Medium"/>
                <a:sym typeface="Red Hat Text Medium"/>
              </a:defRPr>
            </a:lvl4pPr>
            <a:lvl5pPr lvl="4" rtl="0" algn="ctr">
              <a:buNone/>
              <a:defRPr sz="800">
                <a:solidFill>
                  <a:srgbClr val="FFFFFF"/>
                </a:solidFill>
                <a:latin typeface="Red Hat Text Medium"/>
                <a:ea typeface="Red Hat Text Medium"/>
                <a:cs typeface="Red Hat Text Medium"/>
                <a:sym typeface="Red Hat Text Medium"/>
              </a:defRPr>
            </a:lvl5pPr>
            <a:lvl6pPr lvl="5" rtl="0" algn="ctr">
              <a:buNone/>
              <a:defRPr sz="800">
                <a:solidFill>
                  <a:srgbClr val="FFFFFF"/>
                </a:solidFill>
                <a:latin typeface="Red Hat Text Medium"/>
                <a:ea typeface="Red Hat Text Medium"/>
                <a:cs typeface="Red Hat Text Medium"/>
                <a:sym typeface="Red Hat Text Medium"/>
              </a:defRPr>
            </a:lvl6pPr>
            <a:lvl7pPr lvl="6" rtl="0" algn="ctr">
              <a:buNone/>
              <a:defRPr sz="800">
                <a:solidFill>
                  <a:srgbClr val="FFFFFF"/>
                </a:solidFill>
                <a:latin typeface="Red Hat Text Medium"/>
                <a:ea typeface="Red Hat Text Medium"/>
                <a:cs typeface="Red Hat Text Medium"/>
                <a:sym typeface="Red Hat Text Medium"/>
              </a:defRPr>
            </a:lvl7pPr>
            <a:lvl8pPr lvl="7" rtl="0" algn="ctr">
              <a:buNone/>
              <a:defRPr sz="800">
                <a:solidFill>
                  <a:srgbClr val="FFFFFF"/>
                </a:solidFill>
                <a:latin typeface="Red Hat Text Medium"/>
                <a:ea typeface="Red Hat Text Medium"/>
                <a:cs typeface="Red Hat Text Medium"/>
                <a:sym typeface="Red Hat Text Medium"/>
              </a:defRPr>
            </a:lvl8pPr>
            <a:lvl9pPr lvl="8" rtl="0" algn="ctr">
              <a:buNone/>
              <a:defRPr sz="8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25"/>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218" name="Google Shape;218;p25"/>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219" name="Google Shape;219;p25"/>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220" name="Google Shape;220;p25"/>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221" name="Google Shape;221;p2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222" name="Google Shape;222;p25"/>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223" name="Google Shape;223;p25"/>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24" name="Google Shape;224;p25"/>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452" name="Shape 2452"/>
        <p:cNvGrpSpPr/>
        <p:nvPr/>
      </p:nvGrpSpPr>
      <p:grpSpPr>
        <a:xfrm>
          <a:off x="0" y="0"/>
          <a:ext cx="0" cy="0"/>
          <a:chOff x="0" y="0"/>
          <a:chExt cx="0" cy="0"/>
        </a:xfrm>
      </p:grpSpPr>
      <p:sp>
        <p:nvSpPr>
          <p:cNvPr id="2453" name="Google Shape;2453;p2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54" name="Google Shape;2454;p24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55" name="Google Shape;2455;p24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56" name="Google Shape;2456;p24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57" name="Google Shape;2457;p2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58" name="Google Shape;2458;p2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59" name="Google Shape;2459;p24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60" name="Google Shape;2460;p24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461" name="Shape 2461"/>
        <p:cNvGrpSpPr/>
        <p:nvPr/>
      </p:nvGrpSpPr>
      <p:grpSpPr>
        <a:xfrm>
          <a:off x="0" y="0"/>
          <a:ext cx="0" cy="0"/>
          <a:chOff x="0" y="0"/>
          <a:chExt cx="0" cy="0"/>
        </a:xfrm>
      </p:grpSpPr>
      <p:sp>
        <p:nvSpPr>
          <p:cNvPr id="2462" name="Google Shape;2462;p2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63" name="Google Shape;2463;p24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64" name="Google Shape;2464;p24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65" name="Google Shape;2465;p24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66" name="Google Shape;2466;p2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7" name="Google Shape;2467;p2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68" name="Google Shape;2468;p249"/>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69" name="Google Shape;2469;p24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70" name="Google Shape;2470;p249"/>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49"/>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49"/>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49"/>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49"/>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49"/>
          <p:cNvSpPr txBox="1"/>
          <p:nvPr>
            <p:ph idx="4" type="subTitle"/>
          </p:nvPr>
        </p:nvSpPr>
        <p:spPr>
          <a:xfrm>
            <a:off x="39015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76" name="Google Shape;2476;p249"/>
          <p:cNvSpPr txBox="1"/>
          <p:nvPr>
            <p:ph idx="5" type="subTitle"/>
          </p:nvPr>
        </p:nvSpPr>
        <p:spPr>
          <a:xfrm>
            <a:off x="0" y="2473650"/>
            <a:ext cx="4389000" cy="2702400"/>
          </a:xfrm>
          <a:prstGeom prst="rect">
            <a:avLst/>
          </a:prstGeom>
        </p:spPr>
        <p:txBody>
          <a:bodyPr anchorCtr="0" anchor="ctr" bIns="0" lIns="868675" spcFirstLastPara="1" rIns="7315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77" name="Google Shape;2477;p249"/>
          <p:cNvSpPr txBox="1"/>
          <p:nvPr>
            <p:ph idx="6" type="subTitle"/>
          </p:nvPr>
        </p:nvSpPr>
        <p:spPr>
          <a:xfrm>
            <a:off x="7803000" y="2473650"/>
            <a:ext cx="4389000" cy="2702400"/>
          </a:xfrm>
          <a:prstGeom prst="rect">
            <a:avLst/>
          </a:prstGeom>
        </p:spPr>
        <p:txBody>
          <a:bodyPr anchorCtr="0" anchor="ctr" bIns="0" lIns="1097275" spcFirstLastPara="1" rIns="4572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478" name="Shape 2478"/>
        <p:cNvGrpSpPr/>
        <p:nvPr/>
      </p:nvGrpSpPr>
      <p:grpSpPr>
        <a:xfrm>
          <a:off x="0" y="0"/>
          <a:ext cx="0" cy="0"/>
          <a:chOff x="0" y="0"/>
          <a:chExt cx="0" cy="0"/>
        </a:xfrm>
      </p:grpSpPr>
      <p:sp>
        <p:nvSpPr>
          <p:cNvPr id="2479" name="Google Shape;2479;p25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80" name="Google Shape;2480;p25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81" name="Google Shape;2481;p25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82" name="Google Shape;2482;p25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83" name="Google Shape;2483;p2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84" name="Google Shape;2484;p2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485" name="Google Shape;2485;p25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486" name="Google Shape;2486;p25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487" name="Google Shape;2487;p250"/>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50"/>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50"/>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50"/>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50"/>
          <p:cNvSpPr txBox="1"/>
          <p:nvPr>
            <p:ph idx="4" type="subTitle"/>
          </p:nvPr>
        </p:nvSpPr>
        <p:spPr>
          <a:xfrm>
            <a:off x="0" y="2473650"/>
            <a:ext cx="6328200" cy="2702400"/>
          </a:xfrm>
          <a:prstGeom prst="rect">
            <a:avLst/>
          </a:prstGeom>
        </p:spPr>
        <p:txBody>
          <a:bodyPr anchorCtr="0" anchor="ctr" bIns="0" lIns="868675"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
        <p:nvSpPr>
          <p:cNvPr id="2492" name="Google Shape;2492;p250"/>
          <p:cNvSpPr txBox="1"/>
          <p:nvPr>
            <p:ph idx="5" type="subTitle"/>
          </p:nvPr>
        </p:nvSpPr>
        <p:spPr>
          <a:xfrm>
            <a:off x="5863800" y="2473650"/>
            <a:ext cx="6328200" cy="2702400"/>
          </a:xfrm>
          <a:prstGeom prst="rect">
            <a:avLst/>
          </a:prstGeom>
        </p:spPr>
        <p:txBody>
          <a:bodyPr anchorCtr="0" anchor="ctr" bIns="0" lIns="1188700" spcFirstLastPara="1" rIns="914400" wrap="square" tIns="91425">
            <a:noAutofit/>
          </a:bodyPr>
          <a:lstStyle>
            <a:lvl1pPr lvl="0" rtl="0">
              <a:lnSpc>
                <a:spcPct val="115000"/>
              </a:lnSpc>
              <a:spcBef>
                <a:spcPts val="0"/>
              </a:spcBef>
              <a:spcAft>
                <a:spcPts val="0"/>
              </a:spcAft>
              <a:buNone/>
              <a:defRPr/>
            </a:lvl1pPr>
            <a:lvl2pPr lvl="1" rtl="0">
              <a:lnSpc>
                <a:spcPct val="115000"/>
              </a:lnSpc>
              <a:spcBef>
                <a:spcPts val="1000"/>
              </a:spcBef>
              <a:spcAft>
                <a:spcPts val="0"/>
              </a:spcAft>
              <a:buNone/>
              <a:defRPr/>
            </a:lvl2pPr>
            <a:lvl3pPr lvl="2" rtl="0">
              <a:lnSpc>
                <a:spcPct val="115000"/>
              </a:lnSpc>
              <a:spcBef>
                <a:spcPts val="1000"/>
              </a:spcBef>
              <a:spcAft>
                <a:spcPts val="0"/>
              </a:spcAft>
              <a:buNone/>
              <a:defRPr/>
            </a:lvl3pPr>
            <a:lvl4pPr lvl="3" rtl="0">
              <a:lnSpc>
                <a:spcPct val="115000"/>
              </a:lnSpc>
              <a:spcBef>
                <a:spcPts val="1000"/>
              </a:spcBef>
              <a:spcAft>
                <a:spcPts val="0"/>
              </a:spcAft>
              <a:buNone/>
              <a:defRPr/>
            </a:lvl4pPr>
            <a:lvl5pPr lvl="4" rtl="0">
              <a:lnSpc>
                <a:spcPct val="115000"/>
              </a:lnSpc>
              <a:spcBef>
                <a:spcPts val="1000"/>
              </a:spcBef>
              <a:spcAft>
                <a:spcPts val="0"/>
              </a:spcAft>
              <a:buNone/>
              <a:defRPr/>
            </a:lvl5pPr>
            <a:lvl6pPr lvl="5" rtl="0">
              <a:lnSpc>
                <a:spcPct val="115000"/>
              </a:lnSpc>
              <a:spcBef>
                <a:spcPts val="1000"/>
              </a:spcBef>
              <a:spcAft>
                <a:spcPts val="0"/>
              </a:spcAft>
              <a:buNone/>
              <a:defRPr/>
            </a:lvl6pPr>
            <a:lvl7pPr lvl="6" rtl="0">
              <a:lnSpc>
                <a:spcPct val="115000"/>
              </a:lnSpc>
              <a:spcBef>
                <a:spcPts val="1000"/>
              </a:spcBef>
              <a:spcAft>
                <a:spcPts val="0"/>
              </a:spcAft>
              <a:buNone/>
              <a:defRPr/>
            </a:lvl7pPr>
            <a:lvl8pPr lvl="7" rtl="0">
              <a:lnSpc>
                <a:spcPct val="115000"/>
              </a:lnSpc>
              <a:spcBef>
                <a:spcPts val="1000"/>
              </a:spcBef>
              <a:spcAft>
                <a:spcPts val="0"/>
              </a:spcAft>
              <a:buNone/>
              <a:defRPr/>
            </a:lvl8pPr>
            <a:lvl9pPr lvl="8" rtl="0">
              <a:lnSpc>
                <a:spcPct val="115000"/>
              </a:lnSpc>
              <a:spcBef>
                <a:spcPts val="1000"/>
              </a:spcBef>
              <a:spcAft>
                <a:spcPts val="1000"/>
              </a:spcAft>
              <a:buNone/>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493" name="Shape 2493"/>
        <p:cNvGrpSpPr/>
        <p:nvPr/>
      </p:nvGrpSpPr>
      <p:grpSpPr>
        <a:xfrm>
          <a:off x="0" y="0"/>
          <a:ext cx="0" cy="0"/>
          <a:chOff x="0" y="0"/>
          <a:chExt cx="0" cy="0"/>
        </a:xfrm>
      </p:grpSpPr>
      <p:sp>
        <p:nvSpPr>
          <p:cNvPr id="2494" name="Google Shape;2494;p25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495" name="Google Shape;2495;p251"/>
          <p:cNvSpPr txBox="1"/>
          <p:nvPr>
            <p:ph type="title"/>
          </p:nvPr>
        </p:nvSpPr>
        <p:spPr>
          <a:xfrm>
            <a:off x="884963"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496" name="Google Shape;2496;p25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497" name="Google Shape;2497;p25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498" name="Google Shape;2498;p2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99" name="Google Shape;2499;p2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00" name="Google Shape;2500;p251"/>
          <p:cNvSpPr txBox="1"/>
          <p:nvPr>
            <p:ph idx="2" type="subTitle"/>
          </p:nvPr>
        </p:nvSpPr>
        <p:spPr>
          <a:xfrm>
            <a:off x="885038"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01" name="Google Shape;2501;p25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pic>
        <p:nvPicPr>
          <p:cNvPr id="2502" name="Google Shape;2502;p251"/>
          <p:cNvPicPr preferRelativeResize="0"/>
          <p:nvPr/>
        </p:nvPicPr>
        <p:blipFill rotWithShape="1">
          <a:blip r:embed="rId3">
            <a:alphaModFix/>
          </a:blip>
          <a:srcRect b="0" l="0" r="0" t="0"/>
          <a:stretch/>
        </p:blipFill>
        <p:spPr>
          <a:xfrm>
            <a:off x="1420039" y="2175762"/>
            <a:ext cx="9351922" cy="3488587"/>
          </a:xfrm>
          <a:prstGeom prst="rect">
            <a:avLst/>
          </a:prstGeom>
          <a:noFill/>
          <a:ln>
            <a:noFill/>
          </a:ln>
        </p:spPr>
      </p:pic>
      <p:sp>
        <p:nvSpPr>
          <p:cNvPr id="2503" name="Google Shape;2503;p251"/>
          <p:cNvSpPr txBox="1"/>
          <p:nvPr>
            <p:ph idx="4" type="subTitle"/>
          </p:nvPr>
        </p:nvSpPr>
        <p:spPr>
          <a:xfrm>
            <a:off x="1977450" y="2894055"/>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504" name="Google Shape;2504;p251"/>
          <p:cNvSpPr txBox="1"/>
          <p:nvPr>
            <p:ph idx="5" type="subTitle"/>
          </p:nvPr>
        </p:nvSpPr>
        <p:spPr>
          <a:xfrm>
            <a:off x="492420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
        <p:nvSpPr>
          <p:cNvPr id="2505" name="Google Shape;2505;p251"/>
          <p:cNvSpPr txBox="1"/>
          <p:nvPr>
            <p:ph idx="6" type="subTitle"/>
          </p:nvPr>
        </p:nvSpPr>
        <p:spPr>
          <a:xfrm>
            <a:off x="7870950" y="2894050"/>
            <a:ext cx="2343600" cy="2052000"/>
          </a:xfrm>
          <a:prstGeom prst="rect">
            <a:avLst/>
          </a:prstGeom>
        </p:spPr>
        <p:txBody>
          <a:bodyPr anchorCtr="0" anchor="ctr" bIns="91425" lIns="274300" spcFirstLastPara="1" rIns="274300" wrap="square" tIns="91425">
            <a:noAutofit/>
          </a:bodyPr>
          <a:lstStyle>
            <a:lvl1pPr lvl="0" rtl="0" algn="ctr">
              <a:lnSpc>
                <a:spcPct val="100000"/>
              </a:lnSpc>
              <a:spcBef>
                <a:spcPts val="0"/>
              </a:spcBef>
              <a:spcAft>
                <a:spcPts val="0"/>
              </a:spcAft>
              <a:buNone/>
              <a:defRPr sz="1800"/>
            </a:lvl1pPr>
            <a:lvl2pPr lvl="1" rtl="0" algn="ctr">
              <a:lnSpc>
                <a:spcPct val="100000"/>
              </a:lnSpc>
              <a:spcBef>
                <a:spcPts val="0"/>
              </a:spcBef>
              <a:spcAft>
                <a:spcPts val="0"/>
              </a:spcAft>
              <a:buNone/>
              <a:defRPr sz="1800"/>
            </a:lvl2pPr>
            <a:lvl3pPr lvl="2" rtl="0" algn="ctr">
              <a:lnSpc>
                <a:spcPct val="100000"/>
              </a:lnSpc>
              <a:spcBef>
                <a:spcPts val="0"/>
              </a:spcBef>
              <a:spcAft>
                <a:spcPts val="0"/>
              </a:spcAft>
              <a:buNone/>
              <a:defRPr sz="1800"/>
            </a:lvl3pPr>
            <a:lvl4pPr lvl="3" rtl="0" algn="ctr">
              <a:lnSpc>
                <a:spcPct val="100000"/>
              </a:lnSpc>
              <a:spcBef>
                <a:spcPts val="0"/>
              </a:spcBef>
              <a:spcAft>
                <a:spcPts val="0"/>
              </a:spcAft>
              <a:buNone/>
              <a:defRPr sz="1800"/>
            </a:lvl4pPr>
            <a:lvl5pPr lvl="4" rtl="0" algn="ctr">
              <a:lnSpc>
                <a:spcPct val="100000"/>
              </a:lnSpc>
              <a:spcBef>
                <a:spcPts val="0"/>
              </a:spcBef>
              <a:spcAft>
                <a:spcPts val="0"/>
              </a:spcAft>
              <a:buNone/>
              <a:defRPr sz="1800"/>
            </a:lvl5pPr>
            <a:lvl6pPr lvl="5" rtl="0" algn="ctr">
              <a:lnSpc>
                <a:spcPct val="100000"/>
              </a:lnSpc>
              <a:spcBef>
                <a:spcPts val="0"/>
              </a:spcBef>
              <a:spcAft>
                <a:spcPts val="0"/>
              </a:spcAft>
              <a:buNone/>
              <a:defRPr sz="1800"/>
            </a:lvl6pPr>
            <a:lvl7pPr lvl="6" rtl="0" algn="ctr">
              <a:lnSpc>
                <a:spcPct val="100000"/>
              </a:lnSpc>
              <a:spcBef>
                <a:spcPts val="0"/>
              </a:spcBef>
              <a:spcAft>
                <a:spcPts val="0"/>
              </a:spcAft>
              <a:buNone/>
              <a:defRPr sz="1800"/>
            </a:lvl7pPr>
            <a:lvl8pPr lvl="7" rtl="0" algn="ctr">
              <a:lnSpc>
                <a:spcPct val="100000"/>
              </a:lnSpc>
              <a:spcBef>
                <a:spcPts val="0"/>
              </a:spcBef>
              <a:spcAft>
                <a:spcPts val="0"/>
              </a:spcAft>
              <a:buNone/>
              <a:defRPr sz="1800"/>
            </a:lvl8pPr>
            <a:lvl9pPr lvl="8" rtl="0" algn="ctr">
              <a:lnSpc>
                <a:spcPct val="100000"/>
              </a:lnSpc>
              <a:spcBef>
                <a:spcPts val="0"/>
              </a:spcBef>
              <a:spcAft>
                <a:spcPts val="0"/>
              </a:spcAft>
              <a:buNone/>
              <a:defRPr sz="18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506" name="Shape 2506"/>
        <p:cNvGrpSpPr/>
        <p:nvPr/>
      </p:nvGrpSpPr>
      <p:grpSpPr>
        <a:xfrm>
          <a:off x="0" y="0"/>
          <a:ext cx="0" cy="0"/>
          <a:chOff x="0" y="0"/>
          <a:chExt cx="0" cy="0"/>
        </a:xfrm>
      </p:grpSpPr>
      <p:sp>
        <p:nvSpPr>
          <p:cNvPr id="2507" name="Google Shape;2507;p25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08" name="Google Shape;2508;p25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09" name="Google Shape;2509;p25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10" name="Google Shape;2510;p2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11" name="Google Shape;2511;p2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12" name="Google Shape;2512;p25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513" name="Shape 2513"/>
        <p:cNvGrpSpPr/>
        <p:nvPr/>
      </p:nvGrpSpPr>
      <p:grpSpPr>
        <a:xfrm>
          <a:off x="0" y="0"/>
          <a:ext cx="0" cy="0"/>
          <a:chOff x="0" y="0"/>
          <a:chExt cx="0" cy="0"/>
        </a:xfrm>
      </p:grpSpPr>
      <p:sp>
        <p:nvSpPr>
          <p:cNvPr id="2514" name="Google Shape;2514;p25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15" name="Google Shape;2515;p25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16" name="Google Shape;2516;p25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17" name="Google Shape;2517;p25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18" name="Google Shape;2518;p2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19" name="Google Shape;2519;p2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20" name="Google Shape;2520;p25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21" name="Google Shape;2521;p25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22" name="Google Shape;2522;p253"/>
          <p:cNvSpPr txBox="1"/>
          <p:nvPr>
            <p:ph idx="4" type="body"/>
          </p:nvPr>
        </p:nvSpPr>
        <p:spPr>
          <a:xfrm>
            <a:off x="2438400" y="2286000"/>
            <a:ext cx="7315200" cy="36576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523" name="Shape 2523"/>
        <p:cNvGrpSpPr/>
        <p:nvPr/>
      </p:nvGrpSpPr>
      <p:grpSpPr>
        <a:xfrm>
          <a:off x="0" y="0"/>
          <a:ext cx="0" cy="0"/>
          <a:chOff x="0" y="0"/>
          <a:chExt cx="0" cy="0"/>
        </a:xfrm>
      </p:grpSpPr>
      <p:sp>
        <p:nvSpPr>
          <p:cNvPr id="2524" name="Google Shape;2524;p25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25" name="Google Shape;2525;p25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26" name="Google Shape;2526;p25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27" name="Google Shape;2527;p25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28" name="Google Shape;2528;p2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29" name="Google Shape;2529;p2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0" name="Google Shape;2530;p25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31" name="Google Shape;2531;p254"/>
          <p:cNvSpPr txBox="1"/>
          <p:nvPr>
            <p:ph idx="3" type="body"/>
          </p:nvPr>
        </p:nvSpPr>
        <p:spPr>
          <a:xfrm>
            <a:off x="2438400" y="1828800"/>
            <a:ext cx="7315200" cy="41148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532" name="Shape 2532"/>
        <p:cNvGrpSpPr/>
        <p:nvPr/>
      </p:nvGrpSpPr>
      <p:grpSpPr>
        <a:xfrm>
          <a:off x="0" y="0"/>
          <a:ext cx="0" cy="0"/>
          <a:chOff x="0" y="0"/>
          <a:chExt cx="0" cy="0"/>
        </a:xfrm>
      </p:grpSpPr>
      <p:sp>
        <p:nvSpPr>
          <p:cNvPr id="2533" name="Google Shape;2533;p2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34" name="Google Shape;2534;p25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35" name="Google Shape;2535;p25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36" name="Google Shape;2536;p2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37" name="Google Shape;2537;p2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38" name="Google Shape;2538;p25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39" name="Google Shape;2539;p255"/>
          <p:cNvSpPr txBox="1"/>
          <p:nvPr>
            <p:ph idx="3" type="body"/>
          </p:nvPr>
        </p:nvSpPr>
        <p:spPr>
          <a:xfrm>
            <a:off x="2438400" y="886600"/>
            <a:ext cx="7315200" cy="4800600"/>
          </a:xfrm>
          <a:prstGeom prst="rect">
            <a:avLst/>
          </a:prstGeom>
        </p:spPr>
        <p:txBody>
          <a:bodyPr anchorCtr="0" anchor="ctr"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540" name="Shape 2540"/>
        <p:cNvGrpSpPr/>
        <p:nvPr/>
      </p:nvGrpSpPr>
      <p:grpSpPr>
        <a:xfrm>
          <a:off x="0" y="0"/>
          <a:ext cx="0" cy="0"/>
          <a:chOff x="0" y="0"/>
          <a:chExt cx="0" cy="0"/>
        </a:xfrm>
      </p:grpSpPr>
      <p:sp>
        <p:nvSpPr>
          <p:cNvPr id="2541" name="Google Shape;2541;p25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42" name="Google Shape;2542;p256"/>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43" name="Google Shape;2543;p25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44" name="Google Shape;2544;p25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45" name="Google Shape;2545;p2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46" name="Google Shape;2546;p2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47" name="Google Shape;2547;p256"/>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48" name="Google Shape;2548;p256"/>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49" name="Google Shape;2549;p256"/>
          <p:cNvSpPr txBox="1"/>
          <p:nvPr>
            <p:ph idx="4" type="body"/>
          </p:nvPr>
        </p:nvSpPr>
        <p:spPr>
          <a:xfrm>
            <a:off x="885125" y="2291177"/>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
        <p:nvSpPr>
          <p:cNvPr id="2550" name="Google Shape;2550;p256"/>
          <p:cNvSpPr txBox="1"/>
          <p:nvPr>
            <p:ph idx="5" type="body"/>
          </p:nvPr>
        </p:nvSpPr>
        <p:spPr>
          <a:xfrm>
            <a:off x="6369425" y="2291175"/>
            <a:ext cx="4937700" cy="3727200"/>
          </a:xfrm>
          <a:prstGeom prst="rect">
            <a:avLst/>
          </a:prstGeom>
        </p:spPr>
        <p:txBody>
          <a:bodyPr anchorCtr="0" anchor="t" bIns="0" lIns="0" spcFirstLastPara="1" rIns="0" wrap="square" tIns="0">
            <a:noAutofit/>
          </a:bodyPr>
          <a:lstStyle>
            <a:lvl1pPr indent="-317500" lvl="0" marL="457200" rtl="0">
              <a:lnSpc>
                <a:spcPct val="140000"/>
              </a:lnSpc>
              <a:spcBef>
                <a:spcPts val="1000"/>
              </a:spcBef>
              <a:spcAft>
                <a:spcPts val="0"/>
              </a:spcAft>
              <a:buSzPts val="1400"/>
              <a:buChar char="▸"/>
              <a:defRPr sz="1400"/>
            </a:lvl1pPr>
            <a:lvl2pPr indent="-304800" lvl="1" marL="914400" rtl="0">
              <a:lnSpc>
                <a:spcPct val="140000"/>
              </a:lnSpc>
              <a:spcBef>
                <a:spcPts val="1000"/>
              </a:spcBef>
              <a:spcAft>
                <a:spcPts val="0"/>
              </a:spcAft>
              <a:buSzPts val="1200"/>
              <a:buChar char="･"/>
              <a:defRPr sz="1200"/>
            </a:lvl2pPr>
            <a:lvl3pPr indent="-304800" lvl="2" marL="1371600" rtl="0">
              <a:lnSpc>
                <a:spcPct val="140000"/>
              </a:lnSpc>
              <a:spcBef>
                <a:spcPts val="1000"/>
              </a:spcBef>
              <a:spcAft>
                <a:spcPts val="0"/>
              </a:spcAft>
              <a:buSzPts val="1200"/>
              <a:buChar char="･"/>
              <a:defRPr sz="1200"/>
            </a:lvl3pPr>
            <a:lvl4pPr indent="-304800" lvl="3" marL="1828800" rtl="0">
              <a:lnSpc>
                <a:spcPct val="140000"/>
              </a:lnSpc>
              <a:spcBef>
                <a:spcPts val="1000"/>
              </a:spcBef>
              <a:spcAft>
                <a:spcPts val="0"/>
              </a:spcAft>
              <a:buSzPts val="1200"/>
              <a:buChar char="･"/>
              <a:defRPr sz="1200"/>
            </a:lvl4pPr>
            <a:lvl5pPr indent="-304800" lvl="4" marL="2286000" rtl="0">
              <a:lnSpc>
                <a:spcPct val="140000"/>
              </a:lnSpc>
              <a:spcBef>
                <a:spcPts val="1000"/>
              </a:spcBef>
              <a:spcAft>
                <a:spcPts val="0"/>
              </a:spcAft>
              <a:buSzPts val="1200"/>
              <a:buChar char="･"/>
              <a:defRPr sz="1200"/>
            </a:lvl5pPr>
            <a:lvl6pPr indent="-304800" lvl="5" marL="2743200" rtl="0">
              <a:lnSpc>
                <a:spcPct val="140000"/>
              </a:lnSpc>
              <a:spcBef>
                <a:spcPts val="1000"/>
              </a:spcBef>
              <a:spcAft>
                <a:spcPts val="0"/>
              </a:spcAft>
              <a:buSzPts val="1200"/>
              <a:buChar char="･"/>
              <a:defRPr sz="1200"/>
            </a:lvl6pPr>
            <a:lvl7pPr indent="-304800" lvl="6" marL="3200400" rtl="0">
              <a:lnSpc>
                <a:spcPct val="140000"/>
              </a:lnSpc>
              <a:spcBef>
                <a:spcPts val="1000"/>
              </a:spcBef>
              <a:spcAft>
                <a:spcPts val="0"/>
              </a:spcAft>
              <a:buSzPts val="1200"/>
              <a:buChar char="･"/>
              <a:defRPr sz="1200"/>
            </a:lvl7pPr>
            <a:lvl8pPr indent="-304800" lvl="7" marL="3657600" rtl="0">
              <a:lnSpc>
                <a:spcPct val="140000"/>
              </a:lnSpc>
              <a:spcBef>
                <a:spcPts val="1000"/>
              </a:spcBef>
              <a:spcAft>
                <a:spcPts val="0"/>
              </a:spcAft>
              <a:buSzPts val="1200"/>
              <a:buChar char="･"/>
              <a:defRPr sz="1200"/>
            </a:lvl8pPr>
            <a:lvl9pPr indent="-304800" lvl="8" marL="4114800" rtl="0">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551" name="Shape 2551"/>
        <p:cNvGrpSpPr/>
        <p:nvPr/>
      </p:nvGrpSpPr>
      <p:grpSpPr>
        <a:xfrm>
          <a:off x="0" y="0"/>
          <a:ext cx="0" cy="0"/>
          <a:chOff x="0" y="0"/>
          <a:chExt cx="0" cy="0"/>
        </a:xfrm>
      </p:grpSpPr>
      <p:sp>
        <p:nvSpPr>
          <p:cNvPr id="2552" name="Google Shape;2552;p25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553" name="Google Shape;2553;p25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54" name="Google Shape;2554;p25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55" name="Google Shape;2555;p2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56" name="Google Shape;2556;p2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57" name="Google Shape;2557;p257"/>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58" name="Google Shape;2558;p257"/>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559" name="Google Shape;2559;p257"/>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560" name="Google Shape;2560;p257"/>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561" name="Google Shape;2561;p257"/>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225" name="Shape 225"/>
        <p:cNvGrpSpPr/>
        <p:nvPr/>
      </p:nvGrpSpPr>
      <p:grpSpPr>
        <a:xfrm>
          <a:off x="0" y="0"/>
          <a:ext cx="0" cy="0"/>
          <a:chOff x="0" y="0"/>
          <a:chExt cx="0" cy="0"/>
        </a:xfrm>
      </p:grpSpPr>
      <p:sp>
        <p:nvSpPr>
          <p:cNvPr id="226" name="Google Shape;226;p2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27" name="Google Shape;227;p2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28" name="Google Shape;228;p2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29" name="Google Shape;229;p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0" name="Google Shape;230;p2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31" name="Google Shape;231;p2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32" name="Google Shape;232;p26"/>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233" name="Google Shape;233;p26"/>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234" name="Google Shape;234;p26"/>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235" name="Google Shape;235;p26"/>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2562" name="Shape 2562"/>
        <p:cNvGrpSpPr/>
        <p:nvPr/>
      </p:nvGrpSpPr>
      <p:grpSpPr>
        <a:xfrm>
          <a:off x="0" y="0"/>
          <a:ext cx="0" cy="0"/>
          <a:chOff x="0" y="0"/>
          <a:chExt cx="0" cy="0"/>
        </a:xfrm>
      </p:grpSpPr>
      <p:sp>
        <p:nvSpPr>
          <p:cNvPr id="2563" name="Google Shape;2563;p2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64" name="Google Shape;2564;p25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65" name="Google Shape;2565;p25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66" name="Google Shape;2566;p25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67" name="Google Shape;2567;p2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68" name="Google Shape;2568;p2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69" name="Google Shape;2569;p25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70" name="Google Shape;2570;p25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571" name="Google Shape;2571;p258"/>
          <p:cNvSpPr txBox="1"/>
          <p:nvPr>
            <p:ph idx="4"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72" name="Google Shape;2572;p258"/>
          <p:cNvSpPr txBox="1"/>
          <p:nvPr>
            <p:ph idx="5"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573" name="Google Shape;2573;p258"/>
          <p:cNvSpPr txBox="1"/>
          <p:nvPr>
            <p:ph idx="6"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74" name="Google Shape;2574;p258"/>
          <p:cNvSpPr txBox="1"/>
          <p:nvPr>
            <p:ph idx="7"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2575" name="Google Shape;2575;p258"/>
          <p:cNvSpPr txBox="1"/>
          <p:nvPr>
            <p:ph idx="8"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1200">
                <a:latin typeface="Red Hat Text Medium"/>
                <a:ea typeface="Red Hat Text Medium"/>
                <a:cs typeface="Red Hat Text Medium"/>
                <a:sym typeface="Red Hat Text Medium"/>
              </a:defRPr>
            </a:lvl9pPr>
          </a:lstStyle>
          <a:p/>
        </p:txBody>
      </p:sp>
      <p:sp>
        <p:nvSpPr>
          <p:cNvPr id="2576" name="Google Shape;2576;p258"/>
          <p:cNvSpPr txBox="1"/>
          <p:nvPr>
            <p:ph idx="9"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2577" name="Shape 2577"/>
        <p:cNvGrpSpPr/>
        <p:nvPr/>
      </p:nvGrpSpPr>
      <p:grpSpPr>
        <a:xfrm>
          <a:off x="0" y="0"/>
          <a:ext cx="0" cy="0"/>
          <a:chOff x="0" y="0"/>
          <a:chExt cx="0" cy="0"/>
        </a:xfrm>
      </p:grpSpPr>
      <p:sp>
        <p:nvSpPr>
          <p:cNvPr id="2578" name="Google Shape;2578;p259"/>
          <p:cNvSpPr txBox="1"/>
          <p:nvPr>
            <p:ph idx="1" type="subTitle"/>
          </p:nvPr>
        </p:nvSpPr>
        <p:spPr>
          <a:xfrm>
            <a:off x="100890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79" name="Google Shape;2579;p259"/>
          <p:cNvSpPr txBox="1"/>
          <p:nvPr>
            <p:ph idx="2" type="subTitle"/>
          </p:nvPr>
        </p:nvSpPr>
        <p:spPr>
          <a:xfrm>
            <a:off x="45886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80" name="Google Shape;2580;p259"/>
          <p:cNvSpPr txBox="1"/>
          <p:nvPr>
            <p:ph idx="3" type="subTitle"/>
          </p:nvPr>
        </p:nvSpPr>
        <p:spPr>
          <a:xfrm>
            <a:off x="8168350" y="2436425"/>
            <a:ext cx="3014700" cy="1240800"/>
          </a:xfrm>
          <a:prstGeom prst="rect">
            <a:avLst/>
          </a:prstGeom>
        </p:spPr>
        <p:txBody>
          <a:bodyPr anchorCtr="0" anchor="t" bIns="0" lIns="0" spcFirstLastPara="1" rIns="0" wrap="square" tIns="0">
            <a:noAutofit/>
          </a:bodyPr>
          <a:lstStyle>
            <a:lvl1pPr lvl="0" rtl="0" algn="ctr">
              <a:spcBef>
                <a:spcPts val="0"/>
              </a:spcBef>
              <a:spcAft>
                <a:spcPts val="0"/>
              </a:spcAft>
              <a:buNone/>
              <a:defRPr sz="8000">
                <a:solidFill>
                  <a:schemeClr val="accent1"/>
                </a:solidFill>
              </a:defRPr>
            </a:lvl1pPr>
            <a:lvl2pPr lvl="1" rtl="0" algn="ctr">
              <a:spcBef>
                <a:spcPts val="500"/>
              </a:spcBef>
              <a:spcAft>
                <a:spcPts val="0"/>
              </a:spcAft>
              <a:buNone/>
              <a:defRPr sz="8000">
                <a:solidFill>
                  <a:schemeClr val="accent1"/>
                </a:solidFill>
              </a:defRPr>
            </a:lvl2pPr>
            <a:lvl3pPr lvl="2" rtl="0" algn="ctr">
              <a:spcBef>
                <a:spcPts val="500"/>
              </a:spcBef>
              <a:spcAft>
                <a:spcPts val="0"/>
              </a:spcAft>
              <a:buNone/>
              <a:defRPr sz="8000">
                <a:solidFill>
                  <a:schemeClr val="accent1"/>
                </a:solidFill>
              </a:defRPr>
            </a:lvl3pPr>
            <a:lvl4pPr lvl="3" rtl="0" algn="ctr">
              <a:spcBef>
                <a:spcPts val="500"/>
              </a:spcBef>
              <a:spcAft>
                <a:spcPts val="0"/>
              </a:spcAft>
              <a:buNone/>
              <a:defRPr sz="8000">
                <a:solidFill>
                  <a:schemeClr val="accent1"/>
                </a:solidFill>
              </a:defRPr>
            </a:lvl4pPr>
            <a:lvl5pPr lvl="4" rtl="0" algn="ctr">
              <a:spcBef>
                <a:spcPts val="500"/>
              </a:spcBef>
              <a:spcAft>
                <a:spcPts val="0"/>
              </a:spcAft>
              <a:buNone/>
              <a:defRPr sz="8000">
                <a:solidFill>
                  <a:schemeClr val="accent1"/>
                </a:solidFill>
              </a:defRPr>
            </a:lvl5pPr>
            <a:lvl6pPr lvl="5" rtl="0" algn="ctr">
              <a:spcBef>
                <a:spcPts val="500"/>
              </a:spcBef>
              <a:spcAft>
                <a:spcPts val="0"/>
              </a:spcAft>
              <a:buNone/>
              <a:defRPr sz="8000">
                <a:solidFill>
                  <a:schemeClr val="accent1"/>
                </a:solidFill>
              </a:defRPr>
            </a:lvl6pPr>
            <a:lvl7pPr lvl="6" rtl="0" algn="ctr">
              <a:spcBef>
                <a:spcPts val="500"/>
              </a:spcBef>
              <a:spcAft>
                <a:spcPts val="0"/>
              </a:spcAft>
              <a:buNone/>
              <a:defRPr sz="8000">
                <a:solidFill>
                  <a:schemeClr val="accent1"/>
                </a:solidFill>
              </a:defRPr>
            </a:lvl7pPr>
            <a:lvl8pPr lvl="7" rtl="0" algn="ctr">
              <a:spcBef>
                <a:spcPts val="500"/>
              </a:spcBef>
              <a:spcAft>
                <a:spcPts val="0"/>
              </a:spcAft>
              <a:buNone/>
              <a:defRPr sz="8000">
                <a:solidFill>
                  <a:schemeClr val="accent1"/>
                </a:solidFill>
              </a:defRPr>
            </a:lvl8pPr>
            <a:lvl9pPr lvl="8" rtl="0" algn="ctr">
              <a:spcBef>
                <a:spcPts val="500"/>
              </a:spcBef>
              <a:spcAft>
                <a:spcPts val="500"/>
              </a:spcAft>
              <a:buNone/>
              <a:defRPr sz="8000">
                <a:solidFill>
                  <a:schemeClr val="accent1"/>
                </a:solidFill>
              </a:defRPr>
            </a:lvl9pPr>
          </a:lstStyle>
          <a:p/>
        </p:txBody>
      </p:sp>
      <p:sp>
        <p:nvSpPr>
          <p:cNvPr id="2581" name="Google Shape;2581;p259"/>
          <p:cNvSpPr txBox="1"/>
          <p:nvPr>
            <p:ph idx="4"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582" name="Google Shape;2582;p259"/>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83" name="Google Shape;2583;p25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584" name="Google Shape;2584;p25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585" name="Google Shape;2585;p2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86" name="Google Shape;2586;p25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587" name="Google Shape;2587;p259"/>
          <p:cNvSpPr txBox="1"/>
          <p:nvPr>
            <p:ph idx="5"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588" name="Google Shape;2588;p259"/>
          <p:cNvSpPr txBox="1"/>
          <p:nvPr>
            <p:ph idx="6"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589" name="Google Shape;2589;p259"/>
          <p:cNvCxnSpPr/>
          <p:nvPr/>
        </p:nvCxnSpPr>
        <p:spPr>
          <a:xfrm>
            <a:off x="4306145" y="2661025"/>
            <a:ext cx="0" cy="2556600"/>
          </a:xfrm>
          <a:prstGeom prst="straightConnector1">
            <a:avLst/>
          </a:prstGeom>
          <a:noFill/>
          <a:ln cap="flat" cmpd="sng" w="9525">
            <a:solidFill>
              <a:schemeClr val="dk2"/>
            </a:solidFill>
            <a:prstDash val="dot"/>
            <a:round/>
            <a:headEnd len="med" w="med" type="none"/>
            <a:tailEnd len="med" w="med" type="none"/>
          </a:ln>
        </p:spPr>
      </p:cxnSp>
      <p:cxnSp>
        <p:nvCxnSpPr>
          <p:cNvPr id="2590" name="Google Shape;2590;p259"/>
          <p:cNvCxnSpPr/>
          <p:nvPr/>
        </p:nvCxnSpPr>
        <p:spPr>
          <a:xfrm>
            <a:off x="7885845" y="2661025"/>
            <a:ext cx="0" cy="2556600"/>
          </a:xfrm>
          <a:prstGeom prst="straightConnector1">
            <a:avLst/>
          </a:prstGeom>
          <a:noFill/>
          <a:ln cap="flat" cmpd="sng" w="9525">
            <a:solidFill>
              <a:schemeClr val="dk2"/>
            </a:solidFill>
            <a:prstDash val="dot"/>
            <a:round/>
            <a:headEnd len="med" w="med" type="none"/>
            <a:tailEnd len="med" w="med" type="none"/>
          </a:ln>
        </p:spPr>
      </p:cxnSp>
      <p:sp>
        <p:nvSpPr>
          <p:cNvPr id="2591" name="Google Shape;2591;p259"/>
          <p:cNvSpPr txBox="1"/>
          <p:nvPr>
            <p:ph idx="7" type="subTitle"/>
          </p:nvPr>
        </p:nvSpPr>
        <p:spPr>
          <a:xfrm>
            <a:off x="44683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92" name="Google Shape;2592;p259"/>
          <p:cNvSpPr txBox="1"/>
          <p:nvPr>
            <p:ph idx="8" type="subTitle"/>
          </p:nvPr>
        </p:nvSpPr>
        <p:spPr>
          <a:xfrm>
            <a:off x="44684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93" name="Google Shape;2593;p259"/>
          <p:cNvSpPr txBox="1"/>
          <p:nvPr>
            <p:ph idx="9" type="subTitle"/>
          </p:nvPr>
        </p:nvSpPr>
        <p:spPr>
          <a:xfrm>
            <a:off x="80480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94" name="Google Shape;2594;p259"/>
          <p:cNvSpPr txBox="1"/>
          <p:nvPr>
            <p:ph idx="13" type="subTitle"/>
          </p:nvPr>
        </p:nvSpPr>
        <p:spPr>
          <a:xfrm>
            <a:off x="80481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595" name="Google Shape;2595;p259"/>
          <p:cNvSpPr txBox="1"/>
          <p:nvPr>
            <p:ph idx="14" type="subTitle"/>
          </p:nvPr>
        </p:nvSpPr>
        <p:spPr>
          <a:xfrm>
            <a:off x="888600" y="3677200"/>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596" name="Google Shape;2596;p259"/>
          <p:cNvSpPr txBox="1"/>
          <p:nvPr>
            <p:ph idx="15" type="subTitle"/>
          </p:nvPr>
        </p:nvSpPr>
        <p:spPr>
          <a:xfrm>
            <a:off x="888700" y="4166425"/>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2597" name="Shape 2597"/>
        <p:cNvGrpSpPr/>
        <p:nvPr/>
      </p:nvGrpSpPr>
      <p:grpSpPr>
        <a:xfrm>
          <a:off x="0" y="0"/>
          <a:ext cx="0" cy="0"/>
          <a:chOff x="0" y="0"/>
          <a:chExt cx="0" cy="0"/>
        </a:xfrm>
      </p:grpSpPr>
      <p:sp>
        <p:nvSpPr>
          <p:cNvPr id="2598" name="Google Shape;2598;p260"/>
          <p:cNvSpPr txBox="1"/>
          <p:nvPr>
            <p:ph idx="1" type="subTitle"/>
          </p:nvPr>
        </p:nvSpPr>
        <p:spPr>
          <a:xfrm>
            <a:off x="4555550"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599" name="Google Shape;2599;p260"/>
          <p:cNvSpPr txBox="1"/>
          <p:nvPr>
            <p:ph idx="2" type="subTitle"/>
          </p:nvPr>
        </p:nvSpPr>
        <p:spPr>
          <a:xfrm>
            <a:off x="7972925" y="2436425"/>
            <a:ext cx="3014700" cy="1240800"/>
          </a:xfrm>
          <a:prstGeom prst="rect">
            <a:avLst/>
          </a:prstGeom>
        </p:spPr>
        <p:txBody>
          <a:bodyPr anchorCtr="0" anchor="t" bIns="0" lIns="0" spcFirstLastPara="1" rIns="0" wrap="square" tIns="0">
            <a:noAutofit/>
          </a:bodyPr>
          <a:lstStyle>
            <a:lvl1pPr lvl="0" rtl="0">
              <a:spcBef>
                <a:spcPts val="0"/>
              </a:spcBef>
              <a:spcAft>
                <a:spcPts val="0"/>
              </a:spcAft>
              <a:buNone/>
              <a:defRPr sz="8000">
                <a:solidFill>
                  <a:schemeClr val="accent1"/>
                </a:solidFill>
              </a:defRPr>
            </a:lvl1pPr>
            <a:lvl2pPr lvl="1" rtl="0">
              <a:spcBef>
                <a:spcPts val="500"/>
              </a:spcBef>
              <a:spcAft>
                <a:spcPts val="0"/>
              </a:spcAft>
              <a:buNone/>
              <a:defRPr sz="8000">
                <a:solidFill>
                  <a:schemeClr val="accent1"/>
                </a:solidFill>
              </a:defRPr>
            </a:lvl2pPr>
            <a:lvl3pPr lvl="2" rtl="0">
              <a:spcBef>
                <a:spcPts val="500"/>
              </a:spcBef>
              <a:spcAft>
                <a:spcPts val="0"/>
              </a:spcAft>
              <a:buNone/>
              <a:defRPr sz="8000">
                <a:solidFill>
                  <a:schemeClr val="accent1"/>
                </a:solidFill>
              </a:defRPr>
            </a:lvl3pPr>
            <a:lvl4pPr lvl="3" rtl="0">
              <a:spcBef>
                <a:spcPts val="500"/>
              </a:spcBef>
              <a:spcAft>
                <a:spcPts val="0"/>
              </a:spcAft>
              <a:buNone/>
              <a:defRPr sz="8000">
                <a:solidFill>
                  <a:schemeClr val="accent1"/>
                </a:solidFill>
              </a:defRPr>
            </a:lvl4pPr>
            <a:lvl5pPr lvl="4" rtl="0">
              <a:spcBef>
                <a:spcPts val="500"/>
              </a:spcBef>
              <a:spcAft>
                <a:spcPts val="0"/>
              </a:spcAft>
              <a:buNone/>
              <a:defRPr sz="8000">
                <a:solidFill>
                  <a:schemeClr val="accent1"/>
                </a:solidFill>
              </a:defRPr>
            </a:lvl5pPr>
            <a:lvl6pPr lvl="5" rtl="0">
              <a:spcBef>
                <a:spcPts val="500"/>
              </a:spcBef>
              <a:spcAft>
                <a:spcPts val="0"/>
              </a:spcAft>
              <a:buNone/>
              <a:defRPr sz="8000">
                <a:solidFill>
                  <a:schemeClr val="accent1"/>
                </a:solidFill>
              </a:defRPr>
            </a:lvl6pPr>
            <a:lvl7pPr lvl="6" rtl="0">
              <a:spcBef>
                <a:spcPts val="500"/>
              </a:spcBef>
              <a:spcAft>
                <a:spcPts val="0"/>
              </a:spcAft>
              <a:buNone/>
              <a:defRPr sz="8000">
                <a:solidFill>
                  <a:schemeClr val="accent1"/>
                </a:solidFill>
              </a:defRPr>
            </a:lvl7pPr>
            <a:lvl8pPr lvl="7" rtl="0">
              <a:spcBef>
                <a:spcPts val="500"/>
              </a:spcBef>
              <a:spcAft>
                <a:spcPts val="0"/>
              </a:spcAft>
              <a:buNone/>
              <a:defRPr sz="8000">
                <a:solidFill>
                  <a:schemeClr val="accent1"/>
                </a:solidFill>
              </a:defRPr>
            </a:lvl8pPr>
            <a:lvl9pPr lvl="8" rtl="0">
              <a:spcBef>
                <a:spcPts val="500"/>
              </a:spcBef>
              <a:spcAft>
                <a:spcPts val="500"/>
              </a:spcAft>
              <a:buNone/>
              <a:defRPr sz="8000">
                <a:solidFill>
                  <a:schemeClr val="accent1"/>
                </a:solidFill>
              </a:defRPr>
            </a:lvl9pPr>
          </a:lstStyle>
          <a:p/>
        </p:txBody>
      </p:sp>
      <p:sp>
        <p:nvSpPr>
          <p:cNvPr id="2600" name="Google Shape;2600;p260"/>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01" name="Google Shape;2601;p26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02" name="Google Shape;2602;p26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03" name="Google Shape;2603;p26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04" name="Google Shape;2604;p2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5" name="Google Shape;2605;p2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06" name="Google Shape;2606;p260"/>
          <p:cNvSpPr txBox="1"/>
          <p:nvPr>
            <p:ph idx="4"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07" name="Google Shape;2607;p260"/>
          <p:cNvSpPr txBox="1"/>
          <p:nvPr>
            <p:ph idx="5"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08" name="Google Shape;2608;p260"/>
          <p:cNvSpPr txBox="1"/>
          <p:nvPr>
            <p:ph idx="6"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2609" name="Google Shape;2609;p260"/>
          <p:cNvCxnSpPr/>
          <p:nvPr/>
        </p:nvCxnSpPr>
        <p:spPr>
          <a:xfrm>
            <a:off x="7885850" y="3677350"/>
            <a:ext cx="0" cy="1404600"/>
          </a:xfrm>
          <a:prstGeom prst="straightConnector1">
            <a:avLst/>
          </a:prstGeom>
          <a:noFill/>
          <a:ln cap="flat" cmpd="sng" w="9525">
            <a:solidFill>
              <a:schemeClr val="dk2"/>
            </a:solidFill>
            <a:prstDash val="dot"/>
            <a:round/>
            <a:headEnd len="med" w="med" type="none"/>
            <a:tailEnd len="med" w="med" type="none"/>
          </a:ln>
        </p:spPr>
      </p:cxnSp>
      <p:sp>
        <p:nvSpPr>
          <p:cNvPr id="2610" name="Google Shape;2610;p260"/>
          <p:cNvSpPr txBox="1"/>
          <p:nvPr>
            <p:ph idx="7" type="subTitle"/>
          </p:nvPr>
        </p:nvSpPr>
        <p:spPr>
          <a:xfrm>
            <a:off x="4620750"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11" name="Google Shape;2611;p260"/>
          <p:cNvSpPr txBox="1"/>
          <p:nvPr>
            <p:ph idx="8" type="subTitle"/>
          </p:nvPr>
        </p:nvSpPr>
        <p:spPr>
          <a:xfrm>
            <a:off x="4620750"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612" name="Google Shape;2612;p260"/>
          <p:cNvSpPr txBox="1"/>
          <p:nvPr>
            <p:ph idx="9" type="subTitle"/>
          </p:nvPr>
        </p:nvSpPr>
        <p:spPr>
          <a:xfrm>
            <a:off x="8051175" y="3677388"/>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13" name="Google Shape;2613;p260"/>
          <p:cNvSpPr txBox="1"/>
          <p:nvPr>
            <p:ph idx="13" type="subTitle"/>
          </p:nvPr>
        </p:nvSpPr>
        <p:spPr>
          <a:xfrm>
            <a:off x="8051175" y="4166613"/>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2614" name="Shape 2614"/>
        <p:cNvGrpSpPr/>
        <p:nvPr/>
      </p:nvGrpSpPr>
      <p:grpSpPr>
        <a:xfrm>
          <a:off x="0" y="0"/>
          <a:ext cx="0" cy="0"/>
          <a:chOff x="0" y="0"/>
          <a:chExt cx="0" cy="0"/>
        </a:xfrm>
      </p:grpSpPr>
      <p:sp>
        <p:nvSpPr>
          <p:cNvPr id="2615" name="Google Shape;2615;p26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16" name="Google Shape;2616;p26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17" name="Google Shape;2617;p26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18" name="Google Shape;2618;p26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19" name="Google Shape;2619;p26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20" name="Google Shape;2620;p26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21" name="Google Shape;2621;p26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22" name="Google Shape;2622;p26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623" name="Google Shape;2623;p261"/>
          <p:cNvCxnSpPr/>
          <p:nvPr/>
        </p:nvCxnSpPr>
        <p:spPr>
          <a:xfrm>
            <a:off x="7885850" y="4439350"/>
            <a:ext cx="0" cy="1404600"/>
          </a:xfrm>
          <a:prstGeom prst="straightConnector1">
            <a:avLst/>
          </a:prstGeom>
          <a:noFill/>
          <a:ln cap="flat" cmpd="sng" w="9525">
            <a:solidFill>
              <a:schemeClr val="dk2"/>
            </a:solidFill>
            <a:prstDash val="dot"/>
            <a:round/>
            <a:headEnd len="med" w="med" type="none"/>
            <a:tailEnd len="med" w="med" type="none"/>
          </a:ln>
        </p:spPr>
      </p:cxnSp>
      <p:sp>
        <p:nvSpPr>
          <p:cNvPr id="2624" name="Google Shape;2624;p261"/>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625" name="Google Shape;2625;p261"/>
          <p:cNvSpPr txBox="1"/>
          <p:nvPr>
            <p:ph idx="5" type="subTitle"/>
          </p:nvPr>
        </p:nvSpPr>
        <p:spPr>
          <a:xfrm>
            <a:off x="4620750"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26" name="Google Shape;2626;p261"/>
          <p:cNvSpPr txBox="1"/>
          <p:nvPr>
            <p:ph idx="6" type="subTitle"/>
          </p:nvPr>
        </p:nvSpPr>
        <p:spPr>
          <a:xfrm>
            <a:off x="4620750"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627" name="Google Shape;2627;p261"/>
          <p:cNvSpPr txBox="1"/>
          <p:nvPr>
            <p:ph idx="7" type="subTitle"/>
          </p:nvPr>
        </p:nvSpPr>
        <p:spPr>
          <a:xfrm>
            <a:off x="8051175" y="4439350"/>
            <a:ext cx="2949600" cy="3219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628" name="Google Shape;2628;p261"/>
          <p:cNvSpPr txBox="1"/>
          <p:nvPr>
            <p:ph idx="8" type="subTitle"/>
          </p:nvPr>
        </p:nvSpPr>
        <p:spPr>
          <a:xfrm>
            <a:off x="8051175" y="4928575"/>
            <a:ext cx="2949600" cy="9153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2629" name="Shape 2629"/>
        <p:cNvGrpSpPr/>
        <p:nvPr/>
      </p:nvGrpSpPr>
      <p:grpSpPr>
        <a:xfrm>
          <a:off x="0" y="0"/>
          <a:ext cx="0" cy="0"/>
          <a:chOff x="0" y="0"/>
          <a:chExt cx="0" cy="0"/>
        </a:xfrm>
      </p:grpSpPr>
      <p:sp>
        <p:nvSpPr>
          <p:cNvPr id="2630" name="Google Shape;2630;p26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31" name="Google Shape;2631;p26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32" name="Google Shape;2632;p26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33" name="Google Shape;2633;p26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34" name="Google Shape;2634;p2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35" name="Google Shape;2635;p2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6" name="Google Shape;2636;p262"/>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37" name="Google Shape;2637;p262"/>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38" name="Google Shape;2638;p262"/>
          <p:cNvSpPr txBox="1"/>
          <p:nvPr>
            <p:ph idx="4" type="subTitle"/>
          </p:nvPr>
        </p:nvSpPr>
        <p:spPr>
          <a:xfrm>
            <a:off x="887800" y="2596700"/>
            <a:ext cx="3182700" cy="26688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2639" name="Google Shape;2639;p262"/>
          <p:cNvSpPr txBox="1"/>
          <p:nvPr>
            <p:ph idx="5" type="subTitle"/>
          </p:nvPr>
        </p:nvSpPr>
        <p:spPr>
          <a:xfrm>
            <a:off x="9078238"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640" name="Google Shape;2640;p262"/>
          <p:cNvSpPr txBox="1"/>
          <p:nvPr>
            <p:ph idx="6" type="subTitle"/>
          </p:nvPr>
        </p:nvSpPr>
        <p:spPr>
          <a:xfrm>
            <a:off x="10284513" y="3048425"/>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641" name="Google Shape;2641;p262"/>
          <p:cNvSpPr txBox="1"/>
          <p:nvPr>
            <p:ph idx="7" type="subTitle"/>
          </p:nvPr>
        </p:nvSpPr>
        <p:spPr>
          <a:xfrm>
            <a:off x="9078238"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642" name="Google Shape;2642;p262"/>
          <p:cNvSpPr txBox="1"/>
          <p:nvPr>
            <p:ph idx="8" type="subTitle"/>
          </p:nvPr>
        </p:nvSpPr>
        <p:spPr>
          <a:xfrm>
            <a:off x="10284513" y="38416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643" name="Google Shape;2643;p262"/>
          <p:cNvSpPr txBox="1"/>
          <p:nvPr>
            <p:ph idx="9" type="subTitle"/>
          </p:nvPr>
        </p:nvSpPr>
        <p:spPr>
          <a:xfrm>
            <a:off x="9078238"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
        <p:nvSpPr>
          <p:cNvPr id="2644" name="Google Shape;2644;p262"/>
          <p:cNvSpPr txBox="1"/>
          <p:nvPr>
            <p:ph idx="13" type="subTitle"/>
          </p:nvPr>
        </p:nvSpPr>
        <p:spPr>
          <a:xfrm>
            <a:off x="10284513" y="4603527"/>
            <a:ext cx="914400" cy="528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1000"/>
            </a:lvl1pPr>
            <a:lvl2pPr lvl="1" rtl="0">
              <a:lnSpc>
                <a:spcPct val="100000"/>
              </a:lnSpc>
              <a:spcBef>
                <a:spcPts val="0"/>
              </a:spcBef>
              <a:spcAft>
                <a:spcPts val="0"/>
              </a:spcAft>
              <a:buNone/>
              <a:defRPr b="1" sz="1000"/>
            </a:lvl2pPr>
            <a:lvl3pPr lvl="2" rtl="0">
              <a:lnSpc>
                <a:spcPct val="100000"/>
              </a:lnSpc>
              <a:spcBef>
                <a:spcPts val="0"/>
              </a:spcBef>
              <a:spcAft>
                <a:spcPts val="0"/>
              </a:spcAft>
              <a:buNone/>
              <a:defRPr b="1" sz="1000"/>
            </a:lvl3pPr>
            <a:lvl4pPr lvl="3" rtl="0">
              <a:lnSpc>
                <a:spcPct val="100000"/>
              </a:lnSpc>
              <a:spcBef>
                <a:spcPts val="0"/>
              </a:spcBef>
              <a:spcAft>
                <a:spcPts val="0"/>
              </a:spcAft>
              <a:buNone/>
              <a:defRPr b="1" sz="1000"/>
            </a:lvl4pPr>
            <a:lvl5pPr lvl="4" rtl="0">
              <a:lnSpc>
                <a:spcPct val="100000"/>
              </a:lnSpc>
              <a:spcBef>
                <a:spcPts val="0"/>
              </a:spcBef>
              <a:spcAft>
                <a:spcPts val="0"/>
              </a:spcAft>
              <a:buNone/>
              <a:defRPr b="1" sz="1000"/>
            </a:lvl5pPr>
            <a:lvl6pPr lvl="5" rtl="0">
              <a:lnSpc>
                <a:spcPct val="100000"/>
              </a:lnSpc>
              <a:spcBef>
                <a:spcPts val="0"/>
              </a:spcBef>
              <a:spcAft>
                <a:spcPts val="0"/>
              </a:spcAft>
              <a:buNone/>
              <a:defRPr b="1" sz="1000"/>
            </a:lvl6pPr>
            <a:lvl7pPr lvl="6" rtl="0">
              <a:lnSpc>
                <a:spcPct val="100000"/>
              </a:lnSpc>
              <a:spcBef>
                <a:spcPts val="0"/>
              </a:spcBef>
              <a:spcAft>
                <a:spcPts val="0"/>
              </a:spcAft>
              <a:buNone/>
              <a:defRPr b="1" sz="1000"/>
            </a:lvl7pPr>
            <a:lvl8pPr lvl="7" rtl="0">
              <a:lnSpc>
                <a:spcPct val="100000"/>
              </a:lnSpc>
              <a:spcBef>
                <a:spcPts val="0"/>
              </a:spcBef>
              <a:spcAft>
                <a:spcPts val="0"/>
              </a:spcAft>
              <a:buNone/>
              <a:defRPr b="1" sz="1000"/>
            </a:lvl8pPr>
            <a:lvl9pPr lvl="8" rtl="0">
              <a:lnSpc>
                <a:spcPct val="100000"/>
              </a:lnSpc>
              <a:spcBef>
                <a:spcPts val="0"/>
              </a:spcBef>
              <a:spcAft>
                <a:spcPts val="0"/>
              </a:spcAft>
              <a:buNone/>
              <a:defRPr b="1" sz="1000"/>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2645" name="Shape 2645"/>
        <p:cNvGrpSpPr/>
        <p:nvPr/>
      </p:nvGrpSpPr>
      <p:grpSpPr>
        <a:xfrm>
          <a:off x="0" y="0"/>
          <a:ext cx="0" cy="0"/>
          <a:chOff x="0" y="0"/>
          <a:chExt cx="0" cy="0"/>
        </a:xfrm>
      </p:grpSpPr>
      <p:sp>
        <p:nvSpPr>
          <p:cNvPr id="2646" name="Google Shape;2646;p26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647" name="Google Shape;2647;p26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648" name="Google Shape;2648;p26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649" name="Google Shape;2649;p26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50" name="Google Shape;2650;p2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51" name="Google Shape;2651;p2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52" name="Google Shape;2652;p26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653" name="Google Shape;2653;p263"/>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654" name="Google Shape;2654;p263"/>
          <p:cNvSpPr txBox="1"/>
          <p:nvPr>
            <p:ph idx="4" type="subTitle"/>
          </p:nvPr>
        </p:nvSpPr>
        <p:spPr>
          <a:xfrm>
            <a:off x="8048050" y="28986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655" name="Google Shape;2655;p263"/>
          <p:cNvSpPr txBox="1"/>
          <p:nvPr>
            <p:ph idx="5" type="subTitle"/>
          </p:nvPr>
        </p:nvSpPr>
        <p:spPr>
          <a:xfrm>
            <a:off x="8048050" y="25406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1"/>
                </a:solidFill>
              </a:defRPr>
            </a:lvl2pPr>
            <a:lvl3pPr lvl="2" rtl="0">
              <a:lnSpc>
                <a:spcPct val="100000"/>
              </a:lnSpc>
              <a:spcBef>
                <a:spcPts val="0"/>
              </a:spcBef>
              <a:spcAft>
                <a:spcPts val="0"/>
              </a:spcAft>
              <a:buNone/>
              <a:defRPr sz="2600">
                <a:solidFill>
                  <a:schemeClr val="accent1"/>
                </a:solidFill>
              </a:defRPr>
            </a:lvl3pPr>
            <a:lvl4pPr lvl="3" rtl="0">
              <a:lnSpc>
                <a:spcPct val="100000"/>
              </a:lnSpc>
              <a:spcBef>
                <a:spcPts val="0"/>
              </a:spcBef>
              <a:spcAft>
                <a:spcPts val="0"/>
              </a:spcAft>
              <a:buNone/>
              <a:defRPr sz="2600">
                <a:solidFill>
                  <a:schemeClr val="accent1"/>
                </a:solidFill>
              </a:defRPr>
            </a:lvl4pPr>
            <a:lvl5pPr lvl="4" rtl="0">
              <a:lnSpc>
                <a:spcPct val="100000"/>
              </a:lnSpc>
              <a:spcBef>
                <a:spcPts val="0"/>
              </a:spcBef>
              <a:spcAft>
                <a:spcPts val="0"/>
              </a:spcAft>
              <a:buNone/>
              <a:defRPr sz="2600">
                <a:solidFill>
                  <a:schemeClr val="accent1"/>
                </a:solidFill>
              </a:defRPr>
            </a:lvl5pPr>
            <a:lvl6pPr lvl="5" rtl="0">
              <a:lnSpc>
                <a:spcPct val="100000"/>
              </a:lnSpc>
              <a:spcBef>
                <a:spcPts val="0"/>
              </a:spcBef>
              <a:spcAft>
                <a:spcPts val="0"/>
              </a:spcAft>
              <a:buNone/>
              <a:defRPr sz="2600">
                <a:solidFill>
                  <a:schemeClr val="accent1"/>
                </a:solidFill>
              </a:defRPr>
            </a:lvl6pPr>
            <a:lvl7pPr lvl="6" rtl="0">
              <a:lnSpc>
                <a:spcPct val="100000"/>
              </a:lnSpc>
              <a:spcBef>
                <a:spcPts val="0"/>
              </a:spcBef>
              <a:spcAft>
                <a:spcPts val="0"/>
              </a:spcAft>
              <a:buNone/>
              <a:defRPr sz="2600">
                <a:solidFill>
                  <a:schemeClr val="accent1"/>
                </a:solidFill>
              </a:defRPr>
            </a:lvl7pPr>
            <a:lvl8pPr lvl="7" rtl="0">
              <a:lnSpc>
                <a:spcPct val="100000"/>
              </a:lnSpc>
              <a:spcBef>
                <a:spcPts val="0"/>
              </a:spcBef>
              <a:spcAft>
                <a:spcPts val="0"/>
              </a:spcAft>
              <a:buNone/>
              <a:defRPr sz="2600">
                <a:solidFill>
                  <a:schemeClr val="accent1"/>
                </a:solidFill>
              </a:defRPr>
            </a:lvl8pPr>
            <a:lvl9pPr lvl="8" rtl="0">
              <a:lnSpc>
                <a:spcPct val="100000"/>
              </a:lnSpc>
              <a:spcBef>
                <a:spcPts val="0"/>
              </a:spcBef>
              <a:spcAft>
                <a:spcPts val="0"/>
              </a:spcAft>
              <a:buNone/>
              <a:defRPr sz="2600">
                <a:solidFill>
                  <a:schemeClr val="accent1"/>
                </a:solidFill>
              </a:defRPr>
            </a:lvl9pPr>
          </a:lstStyle>
          <a:p/>
        </p:txBody>
      </p:sp>
      <p:sp>
        <p:nvSpPr>
          <p:cNvPr id="2656" name="Google Shape;2656;p263"/>
          <p:cNvSpPr txBox="1"/>
          <p:nvPr>
            <p:ph idx="6" type="subTitle"/>
          </p:nvPr>
        </p:nvSpPr>
        <p:spPr>
          <a:xfrm>
            <a:off x="8048050" y="4676800"/>
            <a:ext cx="3410400" cy="7185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200"/>
            </a:lvl1pPr>
            <a:lvl2pPr lvl="1" rtl="0">
              <a:lnSpc>
                <a:spcPct val="140000"/>
              </a:lnSpc>
              <a:spcBef>
                <a:spcPts val="0"/>
              </a:spcBef>
              <a:spcAft>
                <a:spcPts val="0"/>
              </a:spcAft>
              <a:buNone/>
              <a:defRPr sz="1200"/>
            </a:lvl2pPr>
            <a:lvl3pPr lvl="2" rtl="0">
              <a:lnSpc>
                <a:spcPct val="140000"/>
              </a:lnSpc>
              <a:spcBef>
                <a:spcPts val="0"/>
              </a:spcBef>
              <a:spcAft>
                <a:spcPts val="0"/>
              </a:spcAft>
              <a:buNone/>
              <a:defRPr sz="1200"/>
            </a:lvl3pPr>
            <a:lvl4pPr lvl="3" rtl="0">
              <a:lnSpc>
                <a:spcPct val="140000"/>
              </a:lnSpc>
              <a:spcBef>
                <a:spcPts val="0"/>
              </a:spcBef>
              <a:spcAft>
                <a:spcPts val="0"/>
              </a:spcAft>
              <a:buNone/>
              <a:defRPr sz="1200"/>
            </a:lvl4pPr>
            <a:lvl5pPr lvl="4" rtl="0">
              <a:lnSpc>
                <a:spcPct val="140000"/>
              </a:lnSpc>
              <a:spcBef>
                <a:spcPts val="0"/>
              </a:spcBef>
              <a:spcAft>
                <a:spcPts val="0"/>
              </a:spcAft>
              <a:buNone/>
              <a:defRPr sz="1200"/>
            </a:lvl5pPr>
            <a:lvl6pPr lvl="5" rtl="0">
              <a:lnSpc>
                <a:spcPct val="140000"/>
              </a:lnSpc>
              <a:spcBef>
                <a:spcPts val="0"/>
              </a:spcBef>
              <a:spcAft>
                <a:spcPts val="0"/>
              </a:spcAft>
              <a:buNone/>
              <a:defRPr sz="1200"/>
            </a:lvl6pPr>
            <a:lvl7pPr lvl="6" rtl="0">
              <a:lnSpc>
                <a:spcPct val="140000"/>
              </a:lnSpc>
              <a:spcBef>
                <a:spcPts val="0"/>
              </a:spcBef>
              <a:spcAft>
                <a:spcPts val="0"/>
              </a:spcAft>
              <a:buNone/>
              <a:defRPr sz="1200"/>
            </a:lvl7pPr>
            <a:lvl8pPr lvl="7" rtl="0">
              <a:lnSpc>
                <a:spcPct val="140000"/>
              </a:lnSpc>
              <a:spcBef>
                <a:spcPts val="0"/>
              </a:spcBef>
              <a:spcAft>
                <a:spcPts val="0"/>
              </a:spcAft>
              <a:buNone/>
              <a:defRPr sz="1200"/>
            </a:lvl8pPr>
            <a:lvl9pPr lvl="8" rtl="0">
              <a:lnSpc>
                <a:spcPct val="140000"/>
              </a:lnSpc>
              <a:spcBef>
                <a:spcPts val="0"/>
              </a:spcBef>
              <a:spcAft>
                <a:spcPts val="0"/>
              </a:spcAft>
              <a:buNone/>
              <a:defRPr sz="1200"/>
            </a:lvl9pPr>
          </a:lstStyle>
          <a:p/>
        </p:txBody>
      </p:sp>
      <p:sp>
        <p:nvSpPr>
          <p:cNvPr id="2657" name="Google Shape;2657;p263"/>
          <p:cNvSpPr txBox="1"/>
          <p:nvPr>
            <p:ph idx="7" type="subTitle"/>
          </p:nvPr>
        </p:nvSpPr>
        <p:spPr>
          <a:xfrm>
            <a:off x="8048050" y="4318800"/>
            <a:ext cx="3410400" cy="333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6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600">
                <a:solidFill>
                  <a:schemeClr val="accent2"/>
                </a:solidFill>
              </a:defRPr>
            </a:lvl2pPr>
            <a:lvl3pPr lvl="2" rtl="0">
              <a:lnSpc>
                <a:spcPct val="100000"/>
              </a:lnSpc>
              <a:spcBef>
                <a:spcPts val="0"/>
              </a:spcBef>
              <a:spcAft>
                <a:spcPts val="0"/>
              </a:spcAft>
              <a:buNone/>
              <a:defRPr sz="2600">
                <a:solidFill>
                  <a:schemeClr val="accent2"/>
                </a:solidFill>
              </a:defRPr>
            </a:lvl3pPr>
            <a:lvl4pPr lvl="3" rtl="0">
              <a:lnSpc>
                <a:spcPct val="100000"/>
              </a:lnSpc>
              <a:spcBef>
                <a:spcPts val="0"/>
              </a:spcBef>
              <a:spcAft>
                <a:spcPts val="0"/>
              </a:spcAft>
              <a:buNone/>
              <a:defRPr sz="2600">
                <a:solidFill>
                  <a:schemeClr val="accent2"/>
                </a:solidFill>
              </a:defRPr>
            </a:lvl4pPr>
            <a:lvl5pPr lvl="4" rtl="0">
              <a:lnSpc>
                <a:spcPct val="100000"/>
              </a:lnSpc>
              <a:spcBef>
                <a:spcPts val="0"/>
              </a:spcBef>
              <a:spcAft>
                <a:spcPts val="0"/>
              </a:spcAft>
              <a:buNone/>
              <a:defRPr sz="2600">
                <a:solidFill>
                  <a:schemeClr val="accent2"/>
                </a:solidFill>
              </a:defRPr>
            </a:lvl5pPr>
            <a:lvl6pPr lvl="5" rtl="0">
              <a:lnSpc>
                <a:spcPct val="100000"/>
              </a:lnSpc>
              <a:spcBef>
                <a:spcPts val="0"/>
              </a:spcBef>
              <a:spcAft>
                <a:spcPts val="0"/>
              </a:spcAft>
              <a:buNone/>
              <a:defRPr sz="2600">
                <a:solidFill>
                  <a:schemeClr val="accent2"/>
                </a:solidFill>
              </a:defRPr>
            </a:lvl6pPr>
            <a:lvl7pPr lvl="6" rtl="0">
              <a:lnSpc>
                <a:spcPct val="100000"/>
              </a:lnSpc>
              <a:spcBef>
                <a:spcPts val="0"/>
              </a:spcBef>
              <a:spcAft>
                <a:spcPts val="0"/>
              </a:spcAft>
              <a:buNone/>
              <a:defRPr sz="2600">
                <a:solidFill>
                  <a:schemeClr val="accent2"/>
                </a:solidFill>
              </a:defRPr>
            </a:lvl7pPr>
            <a:lvl8pPr lvl="7" rtl="0">
              <a:lnSpc>
                <a:spcPct val="100000"/>
              </a:lnSpc>
              <a:spcBef>
                <a:spcPts val="0"/>
              </a:spcBef>
              <a:spcAft>
                <a:spcPts val="0"/>
              </a:spcAft>
              <a:buNone/>
              <a:defRPr sz="2600">
                <a:solidFill>
                  <a:schemeClr val="accent2"/>
                </a:solidFill>
              </a:defRPr>
            </a:lvl8pPr>
            <a:lvl9pPr lvl="8" rtl="0">
              <a:lnSpc>
                <a:spcPct val="100000"/>
              </a:lnSpc>
              <a:spcBef>
                <a:spcPts val="0"/>
              </a:spcBef>
              <a:spcAft>
                <a:spcPts val="0"/>
              </a:spcAft>
              <a:buNone/>
              <a:defRPr sz="2600">
                <a:solidFill>
                  <a:schemeClr val="accent2"/>
                </a:solidFill>
              </a:defRPr>
            </a:lvl9pPr>
          </a:lstStyle>
          <a:p/>
        </p:txBody>
      </p:sp>
      <p:sp>
        <p:nvSpPr>
          <p:cNvPr id="2658" name="Google Shape;2658;p263"/>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63"/>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63"/>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63"/>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63"/>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3"/>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3"/>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3"/>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3"/>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3"/>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3"/>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3"/>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3"/>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3"/>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3"/>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3"/>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3"/>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63"/>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63"/>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63"/>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63"/>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63"/>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63"/>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63"/>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63"/>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63"/>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63"/>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63"/>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63"/>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63"/>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63"/>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63"/>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63"/>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3"/>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63"/>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63"/>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63"/>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63"/>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63"/>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63"/>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63"/>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63"/>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63"/>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63"/>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63"/>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3"/>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63"/>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63"/>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63"/>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63"/>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63"/>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63"/>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63"/>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63"/>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63"/>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63"/>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63"/>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63"/>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63"/>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63"/>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63"/>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63"/>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63"/>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63"/>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63"/>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63"/>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63"/>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63"/>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63"/>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63"/>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63"/>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63"/>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63"/>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63"/>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63"/>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63"/>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63"/>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63"/>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63"/>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63"/>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63"/>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63"/>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63"/>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63"/>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63"/>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63"/>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63"/>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63"/>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63"/>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63"/>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63"/>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63"/>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63"/>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63"/>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63"/>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63"/>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63"/>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63"/>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63"/>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63"/>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63"/>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63"/>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63"/>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63"/>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63"/>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63"/>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63"/>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63"/>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63"/>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63"/>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63"/>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63"/>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63"/>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63"/>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63"/>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63"/>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63"/>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63"/>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63"/>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63"/>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63"/>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63"/>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63"/>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63"/>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63"/>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63"/>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63"/>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63"/>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63"/>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63"/>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63"/>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63"/>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63"/>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63"/>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63"/>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63"/>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63"/>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63"/>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63"/>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63"/>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63"/>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63"/>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63"/>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63"/>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63"/>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63"/>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63"/>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63"/>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63"/>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63"/>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63"/>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63"/>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63"/>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63"/>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63"/>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63"/>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63"/>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63"/>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63"/>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63"/>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63"/>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63"/>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63"/>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63"/>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63"/>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63"/>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63"/>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63"/>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63"/>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63"/>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63"/>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63"/>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63"/>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63"/>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63"/>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63"/>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63"/>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63"/>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63"/>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63"/>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63"/>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63"/>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63"/>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63"/>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63"/>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63"/>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63"/>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63"/>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63"/>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63"/>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63"/>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63"/>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63"/>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63"/>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63"/>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63"/>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63"/>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63"/>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63"/>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63"/>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2858" name="Shape 2858"/>
        <p:cNvGrpSpPr/>
        <p:nvPr/>
      </p:nvGrpSpPr>
      <p:grpSpPr>
        <a:xfrm>
          <a:off x="0" y="0"/>
          <a:ext cx="0" cy="0"/>
          <a:chOff x="0" y="0"/>
          <a:chExt cx="0" cy="0"/>
        </a:xfrm>
      </p:grpSpPr>
      <p:sp>
        <p:nvSpPr>
          <p:cNvPr id="2859" name="Google Shape;2859;p26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60" name="Google Shape;2860;p264"/>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61" name="Google Shape;2861;p264"/>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62" name="Google Shape;2862;p264"/>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63" name="Google Shape;2863;p26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64" name="Google Shape;2864;p26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65" name="Google Shape;2865;p264"/>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66" name="Google Shape;2866;p264"/>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67" name="Google Shape;2867;p264"/>
          <p:cNvCxnSpPr/>
          <p:nvPr/>
        </p:nvCxnSpPr>
        <p:spPr>
          <a:xfrm>
            <a:off x="4307600" y="2776950"/>
            <a:ext cx="0" cy="2302500"/>
          </a:xfrm>
          <a:prstGeom prst="straightConnector1">
            <a:avLst/>
          </a:prstGeom>
          <a:noFill/>
          <a:ln cap="flat" cmpd="sng" w="9525">
            <a:solidFill>
              <a:schemeClr val="dk2"/>
            </a:solidFill>
            <a:prstDash val="dot"/>
            <a:round/>
            <a:headEnd len="med" w="med" type="none"/>
            <a:tailEnd len="med" w="med" type="none"/>
          </a:ln>
        </p:spPr>
      </p:cxnSp>
      <p:cxnSp>
        <p:nvCxnSpPr>
          <p:cNvPr id="2868" name="Google Shape;2868;p264"/>
          <p:cNvCxnSpPr/>
          <p:nvPr/>
        </p:nvCxnSpPr>
        <p:spPr>
          <a:xfrm>
            <a:off x="7890550" y="2776950"/>
            <a:ext cx="0" cy="2302500"/>
          </a:xfrm>
          <a:prstGeom prst="straightConnector1">
            <a:avLst/>
          </a:prstGeom>
          <a:noFill/>
          <a:ln cap="flat" cmpd="sng" w="9525">
            <a:solidFill>
              <a:schemeClr val="dk2"/>
            </a:solidFill>
            <a:prstDash val="dot"/>
            <a:round/>
            <a:headEnd len="med" w="med" type="none"/>
            <a:tailEnd len="med" w="med" type="none"/>
          </a:ln>
        </p:spPr>
      </p:cxnSp>
      <p:sp>
        <p:nvSpPr>
          <p:cNvPr id="2869" name="Google Shape;2869;p264"/>
          <p:cNvSpPr txBox="1"/>
          <p:nvPr>
            <p:ph idx="4" type="subTitle"/>
          </p:nvPr>
        </p:nvSpPr>
        <p:spPr>
          <a:xfrm>
            <a:off x="11409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70" name="Google Shape;2870;p264"/>
          <p:cNvSpPr txBox="1"/>
          <p:nvPr>
            <p:ph idx="5" type="subTitle"/>
          </p:nvPr>
        </p:nvSpPr>
        <p:spPr>
          <a:xfrm>
            <a:off x="11409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71" name="Google Shape;2871;p264"/>
          <p:cNvSpPr txBox="1"/>
          <p:nvPr>
            <p:ph idx="6" type="subTitle"/>
          </p:nvPr>
        </p:nvSpPr>
        <p:spPr>
          <a:xfrm>
            <a:off x="472387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72" name="Google Shape;2872;p264"/>
          <p:cNvSpPr txBox="1"/>
          <p:nvPr>
            <p:ph idx="7" type="subTitle"/>
          </p:nvPr>
        </p:nvSpPr>
        <p:spPr>
          <a:xfrm>
            <a:off x="8306825" y="2813710"/>
            <a:ext cx="2750400" cy="1548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400"/>
            </a:lvl1pPr>
            <a:lvl2pPr lvl="1" rtl="0">
              <a:lnSpc>
                <a:spcPct val="140000"/>
              </a:lnSpc>
              <a:spcBef>
                <a:spcPts val="0"/>
              </a:spcBef>
              <a:spcAft>
                <a:spcPts val="0"/>
              </a:spcAft>
              <a:buNone/>
              <a:defRPr sz="1400"/>
            </a:lvl2pPr>
            <a:lvl3pPr lvl="2" rtl="0">
              <a:lnSpc>
                <a:spcPct val="140000"/>
              </a:lnSpc>
              <a:spcBef>
                <a:spcPts val="0"/>
              </a:spcBef>
              <a:spcAft>
                <a:spcPts val="0"/>
              </a:spcAft>
              <a:buNone/>
              <a:defRPr sz="1400"/>
            </a:lvl3pPr>
            <a:lvl4pPr lvl="3" rtl="0">
              <a:lnSpc>
                <a:spcPct val="140000"/>
              </a:lnSpc>
              <a:spcBef>
                <a:spcPts val="0"/>
              </a:spcBef>
              <a:spcAft>
                <a:spcPts val="0"/>
              </a:spcAft>
              <a:buNone/>
              <a:defRPr sz="1400"/>
            </a:lvl4pPr>
            <a:lvl5pPr lvl="4" rtl="0">
              <a:lnSpc>
                <a:spcPct val="140000"/>
              </a:lnSpc>
              <a:spcBef>
                <a:spcPts val="0"/>
              </a:spcBef>
              <a:spcAft>
                <a:spcPts val="0"/>
              </a:spcAft>
              <a:buNone/>
              <a:defRPr sz="1400"/>
            </a:lvl5pPr>
            <a:lvl6pPr lvl="5" rtl="0">
              <a:lnSpc>
                <a:spcPct val="140000"/>
              </a:lnSpc>
              <a:spcBef>
                <a:spcPts val="0"/>
              </a:spcBef>
              <a:spcAft>
                <a:spcPts val="0"/>
              </a:spcAft>
              <a:buNone/>
              <a:defRPr sz="1400"/>
            </a:lvl6pPr>
            <a:lvl7pPr lvl="6" rtl="0">
              <a:lnSpc>
                <a:spcPct val="140000"/>
              </a:lnSpc>
              <a:spcBef>
                <a:spcPts val="0"/>
              </a:spcBef>
              <a:spcAft>
                <a:spcPts val="0"/>
              </a:spcAft>
              <a:buNone/>
              <a:defRPr sz="1400"/>
            </a:lvl7pPr>
            <a:lvl8pPr lvl="7" rtl="0">
              <a:lnSpc>
                <a:spcPct val="140000"/>
              </a:lnSpc>
              <a:spcBef>
                <a:spcPts val="0"/>
              </a:spcBef>
              <a:spcAft>
                <a:spcPts val="0"/>
              </a:spcAft>
              <a:buNone/>
              <a:defRPr sz="1400"/>
            </a:lvl8pPr>
            <a:lvl9pPr lvl="8" rtl="0">
              <a:lnSpc>
                <a:spcPct val="140000"/>
              </a:lnSpc>
              <a:spcBef>
                <a:spcPts val="0"/>
              </a:spcBef>
              <a:spcAft>
                <a:spcPts val="0"/>
              </a:spcAft>
              <a:buNone/>
              <a:defRPr sz="1400"/>
            </a:lvl9pPr>
          </a:lstStyle>
          <a:p/>
        </p:txBody>
      </p:sp>
      <p:sp>
        <p:nvSpPr>
          <p:cNvPr id="2873" name="Google Shape;2873;p264"/>
          <p:cNvSpPr txBox="1"/>
          <p:nvPr>
            <p:ph idx="8" type="subTitle"/>
          </p:nvPr>
        </p:nvSpPr>
        <p:spPr>
          <a:xfrm>
            <a:off x="4720800"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74" name="Google Shape;2874;p264"/>
          <p:cNvSpPr txBox="1"/>
          <p:nvPr>
            <p:ph idx="9" type="subTitle"/>
          </p:nvPr>
        </p:nvSpPr>
        <p:spPr>
          <a:xfrm>
            <a:off x="8306825" y="4681050"/>
            <a:ext cx="27504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2875" name="Google Shape;2875;p264"/>
          <p:cNvPicPr preferRelativeResize="0"/>
          <p:nvPr/>
        </p:nvPicPr>
        <p:blipFill>
          <a:blip r:embed="rId3">
            <a:alphaModFix/>
          </a:blip>
          <a:stretch>
            <a:fillRect/>
          </a:stretch>
        </p:blipFill>
        <p:spPr>
          <a:xfrm>
            <a:off x="1044805" y="2217196"/>
            <a:ext cx="553219" cy="553200"/>
          </a:xfrm>
          <a:prstGeom prst="rect">
            <a:avLst/>
          </a:prstGeom>
          <a:noFill/>
          <a:ln>
            <a:noFill/>
          </a:ln>
        </p:spPr>
      </p:pic>
      <p:pic>
        <p:nvPicPr>
          <p:cNvPr id="2876" name="Google Shape;2876;p264"/>
          <p:cNvPicPr preferRelativeResize="0"/>
          <p:nvPr/>
        </p:nvPicPr>
        <p:blipFill>
          <a:blip r:embed="rId3">
            <a:alphaModFix/>
          </a:blip>
          <a:stretch>
            <a:fillRect/>
          </a:stretch>
        </p:blipFill>
        <p:spPr>
          <a:xfrm>
            <a:off x="4627759" y="2217196"/>
            <a:ext cx="553219" cy="553200"/>
          </a:xfrm>
          <a:prstGeom prst="rect">
            <a:avLst/>
          </a:prstGeom>
          <a:noFill/>
          <a:ln>
            <a:noFill/>
          </a:ln>
        </p:spPr>
      </p:pic>
      <p:pic>
        <p:nvPicPr>
          <p:cNvPr id="2877" name="Google Shape;2877;p264"/>
          <p:cNvPicPr preferRelativeResize="0"/>
          <p:nvPr/>
        </p:nvPicPr>
        <p:blipFill>
          <a:blip r:embed="rId3">
            <a:alphaModFix/>
          </a:blip>
          <a:stretch>
            <a:fillRect/>
          </a:stretch>
        </p:blipFill>
        <p:spPr>
          <a:xfrm>
            <a:off x="8210712" y="2217196"/>
            <a:ext cx="553219" cy="553200"/>
          </a:xfrm>
          <a:prstGeom prst="rect">
            <a:avLst/>
          </a:prstGeom>
          <a:noFill/>
          <a:ln>
            <a:noFill/>
          </a:ln>
        </p:spPr>
      </p:pic>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2878" name="Shape 2878"/>
        <p:cNvGrpSpPr/>
        <p:nvPr/>
      </p:nvGrpSpPr>
      <p:grpSpPr>
        <a:xfrm>
          <a:off x="0" y="0"/>
          <a:ext cx="0" cy="0"/>
          <a:chOff x="0" y="0"/>
          <a:chExt cx="0" cy="0"/>
        </a:xfrm>
      </p:grpSpPr>
      <p:sp>
        <p:nvSpPr>
          <p:cNvPr id="2879" name="Google Shape;2879;p26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880" name="Google Shape;2880;p265"/>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81" name="Google Shape;2881;p26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82" name="Google Shape;2882;p26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83" name="Google Shape;2883;p26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84" name="Google Shape;2884;p26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885" name="Google Shape;2885;p265"/>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886" name="Google Shape;2886;p265"/>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887" name="Google Shape;2887;p265"/>
          <p:cNvCxnSpPr/>
          <p:nvPr/>
        </p:nvCxnSpPr>
        <p:spPr>
          <a:xfrm>
            <a:off x="6098909" y="2796200"/>
            <a:ext cx="0" cy="2923500"/>
          </a:xfrm>
          <a:prstGeom prst="straightConnector1">
            <a:avLst/>
          </a:prstGeom>
          <a:noFill/>
          <a:ln cap="flat" cmpd="sng" w="9525">
            <a:solidFill>
              <a:schemeClr val="dk2"/>
            </a:solidFill>
            <a:prstDash val="dot"/>
            <a:round/>
            <a:headEnd len="med" w="med" type="none"/>
            <a:tailEnd len="med" w="med" type="none"/>
          </a:ln>
        </p:spPr>
      </p:cxnSp>
      <p:sp>
        <p:nvSpPr>
          <p:cNvPr id="2888" name="Google Shape;2888;p265"/>
          <p:cNvSpPr txBox="1"/>
          <p:nvPr>
            <p:ph idx="4" type="subTitle"/>
          </p:nvPr>
        </p:nvSpPr>
        <p:spPr>
          <a:xfrm>
            <a:off x="13431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89" name="Google Shape;2889;p265"/>
          <p:cNvSpPr txBox="1"/>
          <p:nvPr>
            <p:ph idx="5" type="subTitle"/>
          </p:nvPr>
        </p:nvSpPr>
        <p:spPr>
          <a:xfrm>
            <a:off x="13431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2890" name="Google Shape;2890;p265"/>
          <p:cNvSpPr txBox="1"/>
          <p:nvPr>
            <p:ph idx="6" type="subTitle"/>
          </p:nvPr>
        </p:nvSpPr>
        <p:spPr>
          <a:xfrm>
            <a:off x="6529325" y="5036725"/>
            <a:ext cx="4398000" cy="426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2891" name="Google Shape;2891;p265"/>
          <p:cNvSpPr txBox="1"/>
          <p:nvPr>
            <p:ph idx="7" type="subTitle"/>
          </p:nvPr>
        </p:nvSpPr>
        <p:spPr>
          <a:xfrm>
            <a:off x="6529325" y="2848100"/>
            <a:ext cx="4398000" cy="18615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2892" name="Google Shape;2892;p265"/>
          <p:cNvPicPr preferRelativeResize="0"/>
          <p:nvPr/>
        </p:nvPicPr>
        <p:blipFill>
          <a:blip r:embed="rId3">
            <a:alphaModFix/>
          </a:blip>
          <a:stretch>
            <a:fillRect/>
          </a:stretch>
        </p:blipFill>
        <p:spPr>
          <a:xfrm>
            <a:off x="1227082" y="2044890"/>
            <a:ext cx="731700" cy="731684"/>
          </a:xfrm>
          <a:prstGeom prst="rect">
            <a:avLst/>
          </a:prstGeom>
          <a:noFill/>
          <a:ln>
            <a:noFill/>
          </a:ln>
        </p:spPr>
      </p:pic>
      <p:pic>
        <p:nvPicPr>
          <p:cNvPr id="2893" name="Google Shape;2893;p265"/>
          <p:cNvPicPr preferRelativeResize="0"/>
          <p:nvPr/>
        </p:nvPicPr>
        <p:blipFill>
          <a:blip r:embed="rId3">
            <a:alphaModFix/>
          </a:blip>
          <a:stretch>
            <a:fillRect/>
          </a:stretch>
        </p:blipFill>
        <p:spPr>
          <a:xfrm>
            <a:off x="6413282" y="2044890"/>
            <a:ext cx="731700" cy="731684"/>
          </a:xfrm>
          <a:prstGeom prst="rect">
            <a:avLst/>
          </a:prstGeom>
          <a:noFill/>
          <a:ln>
            <a:noFill/>
          </a:ln>
        </p:spPr>
      </p:pic>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2894" name="Shape 2894"/>
        <p:cNvGrpSpPr/>
        <p:nvPr/>
      </p:nvGrpSpPr>
      <p:grpSpPr>
        <a:xfrm>
          <a:off x="0" y="0"/>
          <a:ext cx="0" cy="0"/>
          <a:chOff x="0" y="0"/>
          <a:chExt cx="0" cy="0"/>
        </a:xfrm>
      </p:grpSpPr>
      <p:sp>
        <p:nvSpPr>
          <p:cNvPr id="2895" name="Google Shape;2895;p26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896" name="Google Shape;2896;p26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897" name="Google Shape;2897;p266"/>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898" name="Google Shape;2898;p26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99" name="Google Shape;2899;p26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00" name="Google Shape;2900;p266"/>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01" name="Google Shape;2901;p266"/>
          <p:cNvSpPr txBox="1"/>
          <p:nvPr>
            <p:ph type="title"/>
          </p:nvPr>
        </p:nvSpPr>
        <p:spPr>
          <a:xfrm>
            <a:off x="4465550" y="1455375"/>
            <a:ext cx="6724800" cy="3200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sp>
        <p:nvSpPr>
          <p:cNvPr id="2902" name="Google Shape;2902;p266"/>
          <p:cNvSpPr txBox="1"/>
          <p:nvPr>
            <p:ph idx="3" type="subTitle"/>
          </p:nvPr>
        </p:nvSpPr>
        <p:spPr>
          <a:xfrm>
            <a:off x="4465600" y="5036725"/>
            <a:ext cx="4097700" cy="4260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400"/>
            </a:lvl1pPr>
            <a:lvl2pPr lvl="1" rtl="0">
              <a:lnSpc>
                <a:spcPct val="114000"/>
              </a:lnSpc>
              <a:spcBef>
                <a:spcPts val="0"/>
              </a:spcBef>
              <a:spcAft>
                <a:spcPts val="0"/>
              </a:spcAft>
              <a:buNone/>
              <a:defRPr sz="1400"/>
            </a:lvl2pPr>
            <a:lvl3pPr lvl="2" rtl="0">
              <a:lnSpc>
                <a:spcPct val="114000"/>
              </a:lnSpc>
              <a:spcBef>
                <a:spcPts val="0"/>
              </a:spcBef>
              <a:spcAft>
                <a:spcPts val="0"/>
              </a:spcAft>
              <a:buNone/>
              <a:defRPr sz="1400"/>
            </a:lvl3pPr>
            <a:lvl4pPr lvl="3" rtl="0">
              <a:lnSpc>
                <a:spcPct val="114000"/>
              </a:lnSpc>
              <a:spcBef>
                <a:spcPts val="0"/>
              </a:spcBef>
              <a:spcAft>
                <a:spcPts val="0"/>
              </a:spcAft>
              <a:buNone/>
              <a:defRPr sz="1400"/>
            </a:lvl4pPr>
            <a:lvl5pPr lvl="4" rtl="0">
              <a:lnSpc>
                <a:spcPct val="114000"/>
              </a:lnSpc>
              <a:spcBef>
                <a:spcPts val="0"/>
              </a:spcBef>
              <a:spcAft>
                <a:spcPts val="0"/>
              </a:spcAft>
              <a:buNone/>
              <a:defRPr sz="1400"/>
            </a:lvl5pPr>
            <a:lvl6pPr lvl="5" rtl="0">
              <a:lnSpc>
                <a:spcPct val="114000"/>
              </a:lnSpc>
              <a:spcBef>
                <a:spcPts val="0"/>
              </a:spcBef>
              <a:spcAft>
                <a:spcPts val="0"/>
              </a:spcAft>
              <a:buNone/>
              <a:defRPr sz="1400"/>
            </a:lvl6pPr>
            <a:lvl7pPr lvl="6" rtl="0">
              <a:lnSpc>
                <a:spcPct val="114000"/>
              </a:lnSpc>
              <a:spcBef>
                <a:spcPts val="0"/>
              </a:spcBef>
              <a:spcAft>
                <a:spcPts val="0"/>
              </a:spcAft>
              <a:buNone/>
              <a:defRPr sz="1400"/>
            </a:lvl7pPr>
            <a:lvl8pPr lvl="7" rtl="0">
              <a:lnSpc>
                <a:spcPct val="114000"/>
              </a:lnSpc>
              <a:spcBef>
                <a:spcPts val="0"/>
              </a:spcBef>
              <a:spcAft>
                <a:spcPts val="0"/>
              </a:spcAft>
              <a:buNone/>
              <a:defRPr sz="1400"/>
            </a:lvl8pPr>
            <a:lvl9pPr lvl="8" rtl="0">
              <a:lnSpc>
                <a:spcPct val="114000"/>
              </a:lnSpc>
              <a:spcBef>
                <a:spcPts val="0"/>
              </a:spcBef>
              <a:spcAft>
                <a:spcPts val="0"/>
              </a:spcAft>
              <a:buNone/>
              <a:defRPr sz="1400"/>
            </a:lvl9pPr>
          </a:lstStyle>
          <a:p/>
        </p:txBody>
      </p:sp>
      <p:pic>
        <p:nvPicPr>
          <p:cNvPr id="2903" name="Google Shape;2903;p266"/>
          <p:cNvPicPr preferRelativeResize="0"/>
          <p:nvPr/>
        </p:nvPicPr>
        <p:blipFill>
          <a:blip r:embed="rId3">
            <a:alphaModFix/>
          </a:blip>
          <a:stretch>
            <a:fillRect/>
          </a:stretch>
        </p:blipFill>
        <p:spPr>
          <a:xfrm>
            <a:off x="3419450" y="1298452"/>
            <a:ext cx="731700" cy="731684"/>
          </a:xfrm>
          <a:prstGeom prst="rect">
            <a:avLst/>
          </a:prstGeom>
          <a:noFill/>
          <a:ln>
            <a:noFill/>
          </a:ln>
        </p:spPr>
      </p:pic>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2904" name="Shape 2904"/>
        <p:cNvGrpSpPr/>
        <p:nvPr/>
      </p:nvGrpSpPr>
      <p:grpSpPr>
        <a:xfrm>
          <a:off x="0" y="0"/>
          <a:ext cx="0" cy="0"/>
          <a:chOff x="0" y="0"/>
          <a:chExt cx="0" cy="0"/>
        </a:xfrm>
      </p:grpSpPr>
      <p:sp>
        <p:nvSpPr>
          <p:cNvPr id="2905" name="Google Shape;2905;p26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06" name="Google Shape;2906;p267"/>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07" name="Google Shape;2907;p267"/>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08" name="Google Shape;2908;p267"/>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09" name="Google Shape;2909;p26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10" name="Google Shape;2910;p26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11" name="Google Shape;2911;p267"/>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12" name="Google Shape;2912;p267"/>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13" name="Google Shape;2913;p267"/>
          <p:cNvSpPr txBox="1"/>
          <p:nvPr>
            <p:ph idx="4" type="subTitle"/>
          </p:nvPr>
        </p:nvSpPr>
        <p:spPr>
          <a:xfrm>
            <a:off x="6855088"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14" name="Google Shape;2914;p267"/>
          <p:cNvSpPr txBox="1"/>
          <p:nvPr>
            <p:ph idx="5" type="subTitle"/>
          </p:nvPr>
        </p:nvSpPr>
        <p:spPr>
          <a:xfrm>
            <a:off x="6855081"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15" name="Google Shape;2915;p267"/>
          <p:cNvSpPr txBox="1"/>
          <p:nvPr>
            <p:ph idx="6" type="subTitle"/>
          </p:nvPr>
        </p:nvSpPr>
        <p:spPr>
          <a:xfrm>
            <a:off x="6855088"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16" name="Google Shape;2916;p267"/>
          <p:cNvSpPr txBox="1"/>
          <p:nvPr>
            <p:ph idx="7" type="subTitle"/>
          </p:nvPr>
        </p:nvSpPr>
        <p:spPr>
          <a:xfrm>
            <a:off x="6855081"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17" name="Google Shape;2917;p267"/>
          <p:cNvSpPr txBox="1"/>
          <p:nvPr>
            <p:ph idx="8" type="subTitle"/>
          </p:nvPr>
        </p:nvSpPr>
        <p:spPr>
          <a:xfrm>
            <a:off x="2084625" y="2788100"/>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18" name="Google Shape;2918;p267"/>
          <p:cNvSpPr txBox="1"/>
          <p:nvPr>
            <p:ph idx="9" type="subTitle"/>
          </p:nvPr>
        </p:nvSpPr>
        <p:spPr>
          <a:xfrm>
            <a:off x="2084600" y="2352950"/>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19" name="Google Shape;2919;p267"/>
          <p:cNvSpPr txBox="1"/>
          <p:nvPr>
            <p:ph idx="13" type="subTitle"/>
          </p:nvPr>
        </p:nvSpPr>
        <p:spPr>
          <a:xfrm>
            <a:off x="2084625" y="4434375"/>
            <a:ext cx="3512100" cy="10608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20" name="Google Shape;2920;p267"/>
          <p:cNvSpPr txBox="1"/>
          <p:nvPr>
            <p:ph idx="14" type="subTitle"/>
          </p:nvPr>
        </p:nvSpPr>
        <p:spPr>
          <a:xfrm>
            <a:off x="2084600" y="3999225"/>
            <a:ext cx="3512100" cy="3792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236" name="Shape 236"/>
        <p:cNvGrpSpPr/>
        <p:nvPr/>
      </p:nvGrpSpPr>
      <p:grpSpPr>
        <a:xfrm>
          <a:off x="0" y="0"/>
          <a:ext cx="0" cy="0"/>
          <a:chOff x="0" y="0"/>
          <a:chExt cx="0" cy="0"/>
        </a:xfrm>
      </p:grpSpPr>
      <p:sp>
        <p:nvSpPr>
          <p:cNvPr id="237" name="Google Shape;237;p2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38" name="Google Shape;238;p2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239" name="Google Shape;239;p2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240" name="Google Shape;240;p2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241" name="Google Shape;241;p2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242" name="Google Shape;242;p2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243" name="Google Shape;243;p2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244" name="Google Shape;244;p2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245" name="Google Shape;245;p2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246" name="Google Shape;246;p2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247" name="Google Shape;247;p2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248" name="Google Shape;248;p2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249" name="Google Shape;249;p2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250" name="Google Shape;250;p2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251" name="Google Shape;251;p2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2921" name="Shape 2921"/>
        <p:cNvGrpSpPr/>
        <p:nvPr/>
      </p:nvGrpSpPr>
      <p:grpSpPr>
        <a:xfrm>
          <a:off x="0" y="0"/>
          <a:ext cx="0" cy="0"/>
          <a:chOff x="0" y="0"/>
          <a:chExt cx="0" cy="0"/>
        </a:xfrm>
      </p:grpSpPr>
      <p:sp>
        <p:nvSpPr>
          <p:cNvPr id="2922" name="Google Shape;2922;p2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23" name="Google Shape;2923;p268"/>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24" name="Google Shape;2924;p2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25" name="Google Shape;2925;p2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26" name="Google Shape;2926;p2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27" name="Google Shape;2927;p2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28" name="Google Shape;2928;p268"/>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29" name="Google Shape;2929;p268"/>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30" name="Google Shape;2930;p268"/>
          <p:cNvCxnSpPr/>
          <p:nvPr/>
        </p:nvCxnSpPr>
        <p:spPr>
          <a:xfrm>
            <a:off x="3416583"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931" name="Google Shape;2931;p268"/>
          <p:cNvCxnSpPr/>
          <p:nvPr/>
        </p:nvCxnSpPr>
        <p:spPr>
          <a:xfrm>
            <a:off x="6096100" y="3678000"/>
            <a:ext cx="0" cy="1527600"/>
          </a:xfrm>
          <a:prstGeom prst="straightConnector1">
            <a:avLst/>
          </a:prstGeom>
          <a:noFill/>
          <a:ln cap="flat" cmpd="sng" w="9525">
            <a:solidFill>
              <a:schemeClr val="dk2"/>
            </a:solidFill>
            <a:prstDash val="dot"/>
            <a:round/>
            <a:headEnd len="med" w="med" type="none"/>
            <a:tailEnd len="med" w="med" type="none"/>
          </a:ln>
        </p:spPr>
      </p:cxnSp>
      <p:cxnSp>
        <p:nvCxnSpPr>
          <p:cNvPr id="2932" name="Google Shape;2932;p268"/>
          <p:cNvCxnSpPr/>
          <p:nvPr/>
        </p:nvCxnSpPr>
        <p:spPr>
          <a:xfrm>
            <a:off x="8775617" y="3678000"/>
            <a:ext cx="0" cy="1527600"/>
          </a:xfrm>
          <a:prstGeom prst="straightConnector1">
            <a:avLst/>
          </a:prstGeom>
          <a:noFill/>
          <a:ln cap="flat" cmpd="sng" w="9525">
            <a:solidFill>
              <a:schemeClr val="dk2"/>
            </a:solidFill>
            <a:prstDash val="dot"/>
            <a:round/>
            <a:headEnd len="med" w="med" type="none"/>
            <a:tailEnd len="med" w="med" type="none"/>
          </a:ln>
        </p:spPr>
      </p:cxnSp>
      <p:sp>
        <p:nvSpPr>
          <p:cNvPr id="2933" name="Google Shape;2933;p268"/>
          <p:cNvSpPr txBox="1"/>
          <p:nvPr>
            <p:ph idx="4" type="subTitle"/>
          </p:nvPr>
        </p:nvSpPr>
        <p:spPr>
          <a:xfrm>
            <a:off x="88507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34" name="Google Shape;2934;p268"/>
          <p:cNvSpPr txBox="1"/>
          <p:nvPr>
            <p:ph idx="5" type="subTitle"/>
          </p:nvPr>
        </p:nvSpPr>
        <p:spPr>
          <a:xfrm>
            <a:off x="88505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35" name="Google Shape;2935;p268"/>
          <p:cNvSpPr txBox="1"/>
          <p:nvPr>
            <p:ph idx="6" type="subTitle"/>
          </p:nvPr>
        </p:nvSpPr>
        <p:spPr>
          <a:xfrm>
            <a:off x="8923625"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36" name="Google Shape;2936;p268"/>
          <p:cNvSpPr txBox="1"/>
          <p:nvPr>
            <p:ph idx="7" type="subTitle"/>
          </p:nvPr>
        </p:nvSpPr>
        <p:spPr>
          <a:xfrm>
            <a:off x="8923600"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37" name="Google Shape;2937;p268"/>
          <p:cNvSpPr txBox="1"/>
          <p:nvPr>
            <p:ph idx="8" type="subTitle"/>
          </p:nvPr>
        </p:nvSpPr>
        <p:spPr>
          <a:xfrm>
            <a:off x="6244108"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38" name="Google Shape;2938;p268"/>
          <p:cNvSpPr txBox="1"/>
          <p:nvPr>
            <p:ph idx="9" type="subTitle"/>
          </p:nvPr>
        </p:nvSpPr>
        <p:spPr>
          <a:xfrm>
            <a:off x="6244083"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39" name="Google Shape;2939;p268"/>
          <p:cNvSpPr txBox="1"/>
          <p:nvPr>
            <p:ph idx="13" type="subTitle"/>
          </p:nvPr>
        </p:nvSpPr>
        <p:spPr>
          <a:xfrm>
            <a:off x="3564592" y="4059500"/>
            <a:ext cx="2383500" cy="10608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40" name="Google Shape;2940;p268"/>
          <p:cNvSpPr txBox="1"/>
          <p:nvPr>
            <p:ph idx="14" type="subTitle"/>
          </p:nvPr>
        </p:nvSpPr>
        <p:spPr>
          <a:xfrm>
            <a:off x="3564567" y="3624350"/>
            <a:ext cx="2383500" cy="3792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2941" name="Shape 2941"/>
        <p:cNvGrpSpPr/>
        <p:nvPr/>
      </p:nvGrpSpPr>
      <p:grpSpPr>
        <a:xfrm>
          <a:off x="0" y="0"/>
          <a:ext cx="0" cy="0"/>
          <a:chOff x="0" y="0"/>
          <a:chExt cx="0" cy="0"/>
        </a:xfrm>
      </p:grpSpPr>
      <p:sp>
        <p:nvSpPr>
          <p:cNvPr id="2942" name="Google Shape;2942;p269"/>
          <p:cNvSpPr txBox="1"/>
          <p:nvPr>
            <p:ph idx="1" type="subTitle"/>
          </p:nvPr>
        </p:nvSpPr>
        <p:spPr>
          <a:xfrm>
            <a:off x="885050" y="3358700"/>
            <a:ext cx="3291900" cy="1980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500"/>
              </a:spcBef>
              <a:spcAft>
                <a:spcPts val="0"/>
              </a:spcAft>
              <a:buNone/>
              <a:defRPr>
                <a:solidFill>
                  <a:schemeClr val="accent1"/>
                </a:solidFill>
              </a:defRPr>
            </a:lvl2pPr>
            <a:lvl3pPr lvl="2" rtl="0">
              <a:lnSpc>
                <a:spcPct val="150000"/>
              </a:lnSpc>
              <a:spcBef>
                <a:spcPts val="500"/>
              </a:spcBef>
              <a:spcAft>
                <a:spcPts val="0"/>
              </a:spcAft>
              <a:buNone/>
              <a:defRPr>
                <a:solidFill>
                  <a:schemeClr val="accent1"/>
                </a:solidFill>
              </a:defRPr>
            </a:lvl3pPr>
            <a:lvl4pPr lvl="3" rtl="0">
              <a:lnSpc>
                <a:spcPct val="150000"/>
              </a:lnSpc>
              <a:spcBef>
                <a:spcPts val="500"/>
              </a:spcBef>
              <a:spcAft>
                <a:spcPts val="0"/>
              </a:spcAft>
              <a:buNone/>
              <a:defRPr>
                <a:solidFill>
                  <a:schemeClr val="accent1"/>
                </a:solidFill>
              </a:defRPr>
            </a:lvl4pPr>
            <a:lvl5pPr lvl="4" rtl="0">
              <a:lnSpc>
                <a:spcPct val="150000"/>
              </a:lnSpc>
              <a:spcBef>
                <a:spcPts val="500"/>
              </a:spcBef>
              <a:spcAft>
                <a:spcPts val="0"/>
              </a:spcAft>
              <a:buNone/>
              <a:defRPr>
                <a:solidFill>
                  <a:schemeClr val="accent1"/>
                </a:solidFill>
              </a:defRPr>
            </a:lvl5pPr>
            <a:lvl6pPr lvl="5" rtl="0">
              <a:lnSpc>
                <a:spcPct val="150000"/>
              </a:lnSpc>
              <a:spcBef>
                <a:spcPts val="500"/>
              </a:spcBef>
              <a:spcAft>
                <a:spcPts val="0"/>
              </a:spcAft>
              <a:buNone/>
              <a:defRPr>
                <a:solidFill>
                  <a:schemeClr val="accent1"/>
                </a:solidFill>
              </a:defRPr>
            </a:lvl6pPr>
            <a:lvl7pPr lvl="6" rtl="0">
              <a:lnSpc>
                <a:spcPct val="150000"/>
              </a:lnSpc>
              <a:spcBef>
                <a:spcPts val="500"/>
              </a:spcBef>
              <a:spcAft>
                <a:spcPts val="0"/>
              </a:spcAft>
              <a:buNone/>
              <a:defRPr>
                <a:solidFill>
                  <a:schemeClr val="accent1"/>
                </a:solidFill>
              </a:defRPr>
            </a:lvl7pPr>
            <a:lvl8pPr lvl="7" rtl="0">
              <a:lnSpc>
                <a:spcPct val="150000"/>
              </a:lnSpc>
              <a:spcBef>
                <a:spcPts val="500"/>
              </a:spcBef>
              <a:spcAft>
                <a:spcPts val="0"/>
              </a:spcAft>
              <a:buNone/>
              <a:defRPr>
                <a:solidFill>
                  <a:schemeClr val="accent1"/>
                </a:solidFill>
              </a:defRPr>
            </a:lvl8pPr>
            <a:lvl9pPr lvl="8" rtl="0">
              <a:lnSpc>
                <a:spcPct val="150000"/>
              </a:lnSpc>
              <a:spcBef>
                <a:spcPts val="500"/>
              </a:spcBef>
              <a:spcAft>
                <a:spcPts val="500"/>
              </a:spcAft>
              <a:buNone/>
              <a:defRPr>
                <a:solidFill>
                  <a:schemeClr val="accent1"/>
                </a:solidFill>
              </a:defRPr>
            </a:lvl9pPr>
          </a:lstStyle>
          <a:p/>
        </p:txBody>
      </p:sp>
      <p:sp>
        <p:nvSpPr>
          <p:cNvPr id="2943" name="Google Shape;2943;p269"/>
          <p:cNvSpPr txBox="1"/>
          <p:nvPr>
            <p:ph type="title"/>
          </p:nvPr>
        </p:nvSpPr>
        <p:spPr>
          <a:xfrm>
            <a:off x="885050" y="1240700"/>
            <a:ext cx="4114800" cy="1980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2400"/>
            </a:lvl1pPr>
            <a:lvl2pPr lvl="1" rtl="0">
              <a:lnSpc>
                <a:spcPct val="140000"/>
              </a:lnSpc>
              <a:spcBef>
                <a:spcPts val="0"/>
              </a:spcBef>
              <a:spcAft>
                <a:spcPts val="0"/>
              </a:spcAft>
              <a:buNone/>
              <a:defRPr sz="2400"/>
            </a:lvl2pPr>
            <a:lvl3pPr lvl="2" rtl="0">
              <a:lnSpc>
                <a:spcPct val="140000"/>
              </a:lnSpc>
              <a:spcBef>
                <a:spcPts val="0"/>
              </a:spcBef>
              <a:spcAft>
                <a:spcPts val="0"/>
              </a:spcAft>
              <a:buNone/>
              <a:defRPr sz="2400"/>
            </a:lvl3pPr>
            <a:lvl4pPr lvl="3" rtl="0">
              <a:lnSpc>
                <a:spcPct val="140000"/>
              </a:lnSpc>
              <a:spcBef>
                <a:spcPts val="0"/>
              </a:spcBef>
              <a:spcAft>
                <a:spcPts val="0"/>
              </a:spcAft>
              <a:buNone/>
              <a:defRPr sz="2400"/>
            </a:lvl4pPr>
            <a:lvl5pPr lvl="4" rtl="0">
              <a:lnSpc>
                <a:spcPct val="140000"/>
              </a:lnSpc>
              <a:spcBef>
                <a:spcPts val="0"/>
              </a:spcBef>
              <a:spcAft>
                <a:spcPts val="0"/>
              </a:spcAft>
              <a:buNone/>
              <a:defRPr sz="2400"/>
            </a:lvl5pPr>
            <a:lvl6pPr lvl="5" rtl="0">
              <a:lnSpc>
                <a:spcPct val="140000"/>
              </a:lnSpc>
              <a:spcBef>
                <a:spcPts val="0"/>
              </a:spcBef>
              <a:spcAft>
                <a:spcPts val="0"/>
              </a:spcAft>
              <a:buNone/>
              <a:defRPr sz="2400"/>
            </a:lvl6pPr>
            <a:lvl7pPr lvl="6" rtl="0">
              <a:lnSpc>
                <a:spcPct val="140000"/>
              </a:lnSpc>
              <a:spcBef>
                <a:spcPts val="0"/>
              </a:spcBef>
              <a:spcAft>
                <a:spcPts val="0"/>
              </a:spcAft>
              <a:buNone/>
              <a:defRPr sz="2400"/>
            </a:lvl7pPr>
            <a:lvl8pPr lvl="7" rtl="0">
              <a:lnSpc>
                <a:spcPct val="140000"/>
              </a:lnSpc>
              <a:spcBef>
                <a:spcPts val="0"/>
              </a:spcBef>
              <a:spcAft>
                <a:spcPts val="0"/>
              </a:spcAft>
              <a:buNone/>
              <a:defRPr sz="2400"/>
            </a:lvl8pPr>
            <a:lvl9pPr lvl="8" rtl="0">
              <a:lnSpc>
                <a:spcPct val="140000"/>
              </a:lnSpc>
              <a:spcBef>
                <a:spcPts val="0"/>
              </a:spcBef>
              <a:spcAft>
                <a:spcPts val="0"/>
              </a:spcAft>
              <a:buNone/>
              <a:defRPr sz="2400"/>
            </a:lvl9pPr>
          </a:lstStyle>
          <a:p/>
        </p:txBody>
      </p:sp>
      <p:sp>
        <p:nvSpPr>
          <p:cNvPr id="2944" name="Google Shape;2944;p269"/>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945" name="Google Shape;2945;p26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46" name="Google Shape;2946;p26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47" name="Google Shape;2947;p26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48" name="Google Shape;2948;p26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49" name="Google Shape;2949;p269"/>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50" name="Google Shape;2950;p269"/>
          <p:cNvSpPr txBox="1"/>
          <p:nvPr>
            <p:ph idx="4" type="subTitle"/>
          </p:nvPr>
        </p:nvSpPr>
        <p:spPr>
          <a:xfrm>
            <a:off x="6857350" y="164405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51" name="Google Shape;2951;p269"/>
          <p:cNvSpPr txBox="1"/>
          <p:nvPr>
            <p:ph idx="5" type="subTitle"/>
          </p:nvPr>
        </p:nvSpPr>
        <p:spPr>
          <a:xfrm>
            <a:off x="6857350" y="124070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52" name="Google Shape;2952;p269"/>
          <p:cNvSpPr txBox="1"/>
          <p:nvPr>
            <p:ph idx="6" type="subTitle"/>
          </p:nvPr>
        </p:nvSpPr>
        <p:spPr>
          <a:xfrm>
            <a:off x="6857350" y="3164125"/>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53" name="Google Shape;2953;p269"/>
          <p:cNvSpPr txBox="1"/>
          <p:nvPr>
            <p:ph idx="7" type="subTitle"/>
          </p:nvPr>
        </p:nvSpPr>
        <p:spPr>
          <a:xfrm>
            <a:off x="6857350" y="2760775"/>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54" name="Google Shape;2954;p269"/>
          <p:cNvSpPr txBox="1"/>
          <p:nvPr>
            <p:ph idx="8" type="subTitle"/>
          </p:nvPr>
        </p:nvSpPr>
        <p:spPr>
          <a:xfrm>
            <a:off x="6857350" y="4684200"/>
            <a:ext cx="4660800" cy="8865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500"/>
              </a:spcBef>
              <a:spcAft>
                <a:spcPts val="0"/>
              </a:spcAft>
              <a:buNone/>
              <a:defRPr sz="1400"/>
            </a:lvl2pPr>
            <a:lvl3pPr lvl="2" rtl="0">
              <a:spcBef>
                <a:spcPts val="500"/>
              </a:spcBef>
              <a:spcAft>
                <a:spcPts val="0"/>
              </a:spcAft>
              <a:buNone/>
              <a:defRPr sz="1400"/>
            </a:lvl3pPr>
            <a:lvl4pPr lvl="3" rtl="0">
              <a:spcBef>
                <a:spcPts val="500"/>
              </a:spcBef>
              <a:spcAft>
                <a:spcPts val="0"/>
              </a:spcAft>
              <a:buNone/>
              <a:defRPr sz="1400"/>
            </a:lvl4pPr>
            <a:lvl5pPr lvl="4" rtl="0">
              <a:spcBef>
                <a:spcPts val="500"/>
              </a:spcBef>
              <a:spcAft>
                <a:spcPts val="0"/>
              </a:spcAft>
              <a:buNone/>
              <a:defRPr sz="1400"/>
            </a:lvl5pPr>
            <a:lvl6pPr lvl="5" rtl="0">
              <a:spcBef>
                <a:spcPts val="500"/>
              </a:spcBef>
              <a:spcAft>
                <a:spcPts val="0"/>
              </a:spcAft>
              <a:buNone/>
              <a:defRPr sz="1400"/>
            </a:lvl6pPr>
            <a:lvl7pPr lvl="6" rtl="0">
              <a:spcBef>
                <a:spcPts val="500"/>
              </a:spcBef>
              <a:spcAft>
                <a:spcPts val="0"/>
              </a:spcAft>
              <a:buNone/>
              <a:defRPr sz="1400"/>
            </a:lvl7pPr>
            <a:lvl8pPr lvl="7" rtl="0">
              <a:spcBef>
                <a:spcPts val="500"/>
              </a:spcBef>
              <a:spcAft>
                <a:spcPts val="0"/>
              </a:spcAft>
              <a:buNone/>
              <a:defRPr sz="1400"/>
            </a:lvl8pPr>
            <a:lvl9pPr lvl="8" rtl="0">
              <a:spcBef>
                <a:spcPts val="500"/>
              </a:spcBef>
              <a:spcAft>
                <a:spcPts val="500"/>
              </a:spcAft>
              <a:buNone/>
              <a:defRPr sz="1400"/>
            </a:lvl9pPr>
          </a:lstStyle>
          <a:p/>
        </p:txBody>
      </p:sp>
      <p:sp>
        <p:nvSpPr>
          <p:cNvPr id="2955" name="Google Shape;2955;p269"/>
          <p:cNvSpPr txBox="1"/>
          <p:nvPr>
            <p:ph idx="9" type="subTitle"/>
          </p:nvPr>
        </p:nvSpPr>
        <p:spPr>
          <a:xfrm>
            <a:off x="6857350" y="4280850"/>
            <a:ext cx="4660800" cy="347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2956" name="Shape 2956"/>
        <p:cNvGrpSpPr/>
        <p:nvPr/>
      </p:nvGrpSpPr>
      <p:grpSpPr>
        <a:xfrm>
          <a:off x="0" y="0"/>
          <a:ext cx="0" cy="0"/>
          <a:chOff x="0" y="0"/>
          <a:chExt cx="0" cy="0"/>
        </a:xfrm>
      </p:grpSpPr>
      <p:sp>
        <p:nvSpPr>
          <p:cNvPr id="2957" name="Google Shape;2957;p27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58" name="Google Shape;2958;p270"/>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59" name="Google Shape;2959;p27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60" name="Google Shape;2960;p27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61" name="Google Shape;2961;p27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62" name="Google Shape;2962;p27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63" name="Google Shape;2963;p270"/>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64" name="Google Shape;2964;p270"/>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2965" name="Google Shape;2965;p270"/>
          <p:cNvCxnSpPr/>
          <p:nvPr/>
        </p:nvCxnSpPr>
        <p:spPr>
          <a:xfrm>
            <a:off x="4306150" y="4229725"/>
            <a:ext cx="0" cy="1557600"/>
          </a:xfrm>
          <a:prstGeom prst="straightConnector1">
            <a:avLst/>
          </a:prstGeom>
          <a:noFill/>
          <a:ln cap="flat" cmpd="sng" w="9525">
            <a:solidFill>
              <a:schemeClr val="dk2"/>
            </a:solidFill>
            <a:prstDash val="dot"/>
            <a:round/>
            <a:headEnd len="med" w="med" type="none"/>
            <a:tailEnd len="med" w="med" type="none"/>
          </a:ln>
        </p:spPr>
      </p:cxnSp>
      <p:cxnSp>
        <p:nvCxnSpPr>
          <p:cNvPr id="2966" name="Google Shape;2966;p270"/>
          <p:cNvCxnSpPr/>
          <p:nvPr/>
        </p:nvCxnSpPr>
        <p:spPr>
          <a:xfrm>
            <a:off x="7885850" y="4229725"/>
            <a:ext cx="0" cy="1557600"/>
          </a:xfrm>
          <a:prstGeom prst="straightConnector1">
            <a:avLst/>
          </a:prstGeom>
          <a:noFill/>
          <a:ln cap="flat" cmpd="sng" w="9525">
            <a:solidFill>
              <a:schemeClr val="dk2"/>
            </a:solidFill>
            <a:prstDash val="dot"/>
            <a:round/>
            <a:headEnd len="med" w="med" type="none"/>
            <a:tailEnd len="med" w="med" type="none"/>
          </a:ln>
        </p:spPr>
      </p:cxnSp>
      <p:sp>
        <p:nvSpPr>
          <p:cNvPr id="2967" name="Google Shape;2967;p270"/>
          <p:cNvSpPr txBox="1"/>
          <p:nvPr>
            <p:ph idx="4" type="subTitle"/>
          </p:nvPr>
        </p:nvSpPr>
        <p:spPr>
          <a:xfrm>
            <a:off x="44683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68" name="Google Shape;2968;p270"/>
          <p:cNvSpPr txBox="1"/>
          <p:nvPr>
            <p:ph idx="5" type="subTitle"/>
          </p:nvPr>
        </p:nvSpPr>
        <p:spPr>
          <a:xfrm>
            <a:off x="44684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69" name="Google Shape;2969;p270"/>
          <p:cNvSpPr txBox="1"/>
          <p:nvPr>
            <p:ph idx="6" type="subTitle"/>
          </p:nvPr>
        </p:nvSpPr>
        <p:spPr>
          <a:xfrm>
            <a:off x="80480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70" name="Google Shape;2970;p270"/>
          <p:cNvSpPr txBox="1"/>
          <p:nvPr>
            <p:ph idx="7" type="subTitle"/>
          </p:nvPr>
        </p:nvSpPr>
        <p:spPr>
          <a:xfrm>
            <a:off x="80481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
        <p:nvSpPr>
          <p:cNvPr id="2971" name="Google Shape;2971;p270"/>
          <p:cNvSpPr txBox="1"/>
          <p:nvPr>
            <p:ph idx="8" type="subTitle"/>
          </p:nvPr>
        </p:nvSpPr>
        <p:spPr>
          <a:xfrm>
            <a:off x="888600" y="4229725"/>
            <a:ext cx="3255300" cy="3219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400">
                <a:solidFill>
                  <a:schemeClr val="accent1"/>
                </a:solidFill>
                <a:latin typeface="Red Hat Text Medium"/>
                <a:ea typeface="Red Hat Text Medium"/>
                <a:cs typeface="Red Hat Text Medium"/>
                <a:sym typeface="Red Hat Text Medium"/>
              </a:defRPr>
            </a:lvl9pPr>
          </a:lstStyle>
          <a:p/>
        </p:txBody>
      </p:sp>
      <p:sp>
        <p:nvSpPr>
          <p:cNvPr id="2972" name="Google Shape;2972;p270"/>
          <p:cNvSpPr txBox="1"/>
          <p:nvPr>
            <p:ph idx="9" type="subTitle"/>
          </p:nvPr>
        </p:nvSpPr>
        <p:spPr>
          <a:xfrm>
            <a:off x="888700" y="4718950"/>
            <a:ext cx="3255300" cy="915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500"/>
              </a:spcBef>
              <a:spcAft>
                <a:spcPts val="0"/>
              </a:spcAft>
              <a:buNone/>
              <a:defRPr sz="1400"/>
            </a:lvl2pPr>
            <a:lvl3pPr lvl="2" rtl="0" algn="ctr">
              <a:spcBef>
                <a:spcPts val="500"/>
              </a:spcBef>
              <a:spcAft>
                <a:spcPts val="0"/>
              </a:spcAft>
              <a:buNone/>
              <a:defRPr sz="1400"/>
            </a:lvl3pPr>
            <a:lvl4pPr lvl="3" rtl="0" algn="ctr">
              <a:spcBef>
                <a:spcPts val="500"/>
              </a:spcBef>
              <a:spcAft>
                <a:spcPts val="0"/>
              </a:spcAft>
              <a:buNone/>
              <a:defRPr sz="1400"/>
            </a:lvl4pPr>
            <a:lvl5pPr lvl="4" rtl="0" algn="ctr">
              <a:spcBef>
                <a:spcPts val="500"/>
              </a:spcBef>
              <a:spcAft>
                <a:spcPts val="0"/>
              </a:spcAft>
              <a:buNone/>
              <a:defRPr sz="1400"/>
            </a:lvl5pPr>
            <a:lvl6pPr lvl="5" rtl="0" algn="ctr">
              <a:spcBef>
                <a:spcPts val="500"/>
              </a:spcBef>
              <a:spcAft>
                <a:spcPts val="0"/>
              </a:spcAft>
              <a:buNone/>
              <a:defRPr sz="1400"/>
            </a:lvl6pPr>
            <a:lvl7pPr lvl="6" rtl="0" algn="ctr">
              <a:spcBef>
                <a:spcPts val="500"/>
              </a:spcBef>
              <a:spcAft>
                <a:spcPts val="0"/>
              </a:spcAft>
              <a:buNone/>
              <a:defRPr sz="1400"/>
            </a:lvl7pPr>
            <a:lvl8pPr lvl="7" rtl="0" algn="ctr">
              <a:spcBef>
                <a:spcPts val="500"/>
              </a:spcBef>
              <a:spcAft>
                <a:spcPts val="0"/>
              </a:spcAft>
              <a:buNone/>
              <a:defRPr sz="1400"/>
            </a:lvl8pPr>
            <a:lvl9pPr lvl="8" rtl="0" algn="ctr">
              <a:spcBef>
                <a:spcPts val="500"/>
              </a:spcBef>
              <a:spcAft>
                <a:spcPts val="500"/>
              </a:spcAft>
              <a:buNone/>
              <a:defRPr sz="1400"/>
            </a:lvl9pPr>
          </a:lstStyle>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973" name="Shape 2973"/>
        <p:cNvGrpSpPr/>
        <p:nvPr/>
      </p:nvGrpSpPr>
      <p:grpSpPr>
        <a:xfrm>
          <a:off x="0" y="0"/>
          <a:ext cx="0" cy="0"/>
          <a:chOff x="0" y="0"/>
          <a:chExt cx="0" cy="0"/>
        </a:xfrm>
      </p:grpSpPr>
      <p:sp>
        <p:nvSpPr>
          <p:cNvPr id="2974" name="Google Shape;2974;p27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75" name="Google Shape;2975;p271"/>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76" name="Google Shape;2976;p27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77" name="Google Shape;2977;p27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78" name="Google Shape;2978;p27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79" name="Google Shape;2979;p27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80" name="Google Shape;2980;p271"/>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81" name="Google Shape;2981;p271"/>
          <p:cNvSpPr txBox="1"/>
          <p:nvPr>
            <p:ph idx="3"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82" name="Google Shape;2982;p271"/>
          <p:cNvSpPr txBox="1"/>
          <p:nvPr>
            <p:ph idx="4" type="subTitle"/>
          </p:nvPr>
        </p:nvSpPr>
        <p:spPr>
          <a:xfrm>
            <a:off x="5662075" y="2539250"/>
            <a:ext cx="5486400" cy="3168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2000"/>
              </a:spcBef>
              <a:spcAft>
                <a:spcPts val="0"/>
              </a:spcAft>
              <a:buNone/>
              <a:defRPr/>
            </a:lvl2pPr>
            <a:lvl3pPr lvl="2" rtl="0">
              <a:lnSpc>
                <a:spcPct val="113000"/>
              </a:lnSpc>
              <a:spcBef>
                <a:spcPts val="2000"/>
              </a:spcBef>
              <a:spcAft>
                <a:spcPts val="0"/>
              </a:spcAft>
              <a:buNone/>
              <a:defRPr/>
            </a:lvl3pPr>
            <a:lvl4pPr lvl="3" rtl="0">
              <a:lnSpc>
                <a:spcPct val="113000"/>
              </a:lnSpc>
              <a:spcBef>
                <a:spcPts val="2000"/>
              </a:spcBef>
              <a:spcAft>
                <a:spcPts val="0"/>
              </a:spcAft>
              <a:buNone/>
              <a:defRPr/>
            </a:lvl4pPr>
            <a:lvl5pPr lvl="4" rtl="0">
              <a:lnSpc>
                <a:spcPct val="113000"/>
              </a:lnSpc>
              <a:spcBef>
                <a:spcPts val="2000"/>
              </a:spcBef>
              <a:spcAft>
                <a:spcPts val="0"/>
              </a:spcAft>
              <a:buNone/>
              <a:defRPr/>
            </a:lvl5pPr>
            <a:lvl6pPr lvl="5" rtl="0">
              <a:lnSpc>
                <a:spcPct val="113000"/>
              </a:lnSpc>
              <a:spcBef>
                <a:spcPts val="2000"/>
              </a:spcBef>
              <a:spcAft>
                <a:spcPts val="0"/>
              </a:spcAft>
              <a:buNone/>
              <a:defRPr/>
            </a:lvl6pPr>
            <a:lvl7pPr lvl="6" rtl="0">
              <a:lnSpc>
                <a:spcPct val="113000"/>
              </a:lnSpc>
              <a:spcBef>
                <a:spcPts val="2000"/>
              </a:spcBef>
              <a:spcAft>
                <a:spcPts val="0"/>
              </a:spcAft>
              <a:buNone/>
              <a:defRPr/>
            </a:lvl7pPr>
            <a:lvl8pPr lvl="7" rtl="0">
              <a:lnSpc>
                <a:spcPct val="113000"/>
              </a:lnSpc>
              <a:spcBef>
                <a:spcPts val="2000"/>
              </a:spcBef>
              <a:spcAft>
                <a:spcPts val="0"/>
              </a:spcAft>
              <a:buNone/>
              <a:defRPr/>
            </a:lvl8pPr>
            <a:lvl9pPr lvl="8" rtl="0">
              <a:lnSpc>
                <a:spcPct val="113000"/>
              </a:lnSpc>
              <a:spcBef>
                <a:spcPts val="2000"/>
              </a:spcBef>
              <a:spcAft>
                <a:spcPts val="2000"/>
              </a:spcAft>
              <a:buNone/>
              <a:defRPr/>
            </a:lvl9pPr>
          </a:lstStyle>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2983" name="Shape 2983"/>
        <p:cNvGrpSpPr/>
        <p:nvPr/>
      </p:nvGrpSpPr>
      <p:grpSpPr>
        <a:xfrm>
          <a:off x="0" y="0"/>
          <a:ext cx="0" cy="0"/>
          <a:chOff x="0" y="0"/>
          <a:chExt cx="0" cy="0"/>
        </a:xfrm>
      </p:grpSpPr>
      <p:sp>
        <p:nvSpPr>
          <p:cNvPr id="2984" name="Google Shape;2984;p27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2985" name="Google Shape;2985;p272"/>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986" name="Google Shape;2986;p2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87" name="Google Shape;2987;p2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88" name="Google Shape;2988;p2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89" name="Google Shape;2989;p2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990" name="Google Shape;2990;p272"/>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2991" name="Google Shape;2991;p272"/>
          <p:cNvSpPr txBox="1"/>
          <p:nvPr>
            <p:ph idx="3"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500"/>
              </a:spcBef>
              <a:spcAft>
                <a:spcPts val="0"/>
              </a:spcAft>
              <a:buNone/>
              <a:defRPr sz="1800">
                <a:solidFill>
                  <a:schemeClr val="accent1"/>
                </a:solidFill>
              </a:defRPr>
            </a:lvl2pPr>
            <a:lvl3pPr lvl="2" rtl="0" algn="ctr">
              <a:spcBef>
                <a:spcPts val="500"/>
              </a:spcBef>
              <a:spcAft>
                <a:spcPts val="0"/>
              </a:spcAft>
              <a:buNone/>
              <a:defRPr sz="1800">
                <a:solidFill>
                  <a:schemeClr val="accent1"/>
                </a:solidFill>
              </a:defRPr>
            </a:lvl3pPr>
            <a:lvl4pPr lvl="3" rtl="0" algn="ctr">
              <a:spcBef>
                <a:spcPts val="500"/>
              </a:spcBef>
              <a:spcAft>
                <a:spcPts val="0"/>
              </a:spcAft>
              <a:buNone/>
              <a:defRPr sz="1800">
                <a:solidFill>
                  <a:schemeClr val="accent1"/>
                </a:solidFill>
              </a:defRPr>
            </a:lvl4pPr>
            <a:lvl5pPr lvl="4" rtl="0" algn="ctr">
              <a:spcBef>
                <a:spcPts val="500"/>
              </a:spcBef>
              <a:spcAft>
                <a:spcPts val="0"/>
              </a:spcAft>
              <a:buNone/>
              <a:defRPr sz="1800">
                <a:solidFill>
                  <a:schemeClr val="accent1"/>
                </a:solidFill>
              </a:defRPr>
            </a:lvl5pPr>
            <a:lvl6pPr lvl="5" rtl="0" algn="ctr">
              <a:spcBef>
                <a:spcPts val="500"/>
              </a:spcBef>
              <a:spcAft>
                <a:spcPts val="0"/>
              </a:spcAft>
              <a:buNone/>
              <a:defRPr sz="1800">
                <a:solidFill>
                  <a:schemeClr val="accent1"/>
                </a:solidFill>
              </a:defRPr>
            </a:lvl6pPr>
            <a:lvl7pPr lvl="6" rtl="0" algn="ctr">
              <a:spcBef>
                <a:spcPts val="500"/>
              </a:spcBef>
              <a:spcAft>
                <a:spcPts val="0"/>
              </a:spcAft>
              <a:buNone/>
              <a:defRPr sz="1800">
                <a:solidFill>
                  <a:schemeClr val="accent1"/>
                </a:solidFill>
              </a:defRPr>
            </a:lvl7pPr>
            <a:lvl8pPr lvl="7" rtl="0" algn="ctr">
              <a:spcBef>
                <a:spcPts val="500"/>
              </a:spcBef>
              <a:spcAft>
                <a:spcPts val="0"/>
              </a:spcAft>
              <a:buNone/>
              <a:defRPr sz="1800">
                <a:solidFill>
                  <a:schemeClr val="accent1"/>
                </a:solidFill>
              </a:defRPr>
            </a:lvl8pPr>
            <a:lvl9pPr lvl="8" rtl="0" algn="ctr">
              <a:spcBef>
                <a:spcPts val="500"/>
              </a:spcBef>
              <a:spcAft>
                <a:spcPts val="500"/>
              </a:spcAft>
              <a:buNone/>
              <a:defRPr sz="1800">
                <a:solidFill>
                  <a:schemeClr val="accent1"/>
                </a:solidFill>
              </a:defRPr>
            </a:lvl9pPr>
          </a:lstStyle>
          <a:p/>
        </p:txBody>
      </p:sp>
      <p:sp>
        <p:nvSpPr>
          <p:cNvPr id="2992" name="Google Shape;2992;p272"/>
          <p:cNvSpPr txBox="1"/>
          <p:nvPr>
            <p:ph idx="4" type="subTitle"/>
          </p:nvPr>
        </p:nvSpPr>
        <p:spPr>
          <a:xfrm>
            <a:off x="2087850" y="2416425"/>
            <a:ext cx="8044800" cy="1304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500"/>
              </a:spcBef>
              <a:spcAft>
                <a:spcPts val="0"/>
              </a:spcAft>
              <a:buNone/>
              <a:defRPr>
                <a:solidFill>
                  <a:schemeClr val="accent1"/>
                </a:solidFill>
              </a:defRPr>
            </a:lvl2pPr>
            <a:lvl3pPr lvl="2" rtl="0">
              <a:spcBef>
                <a:spcPts val="500"/>
              </a:spcBef>
              <a:spcAft>
                <a:spcPts val="0"/>
              </a:spcAft>
              <a:buNone/>
              <a:defRPr>
                <a:solidFill>
                  <a:schemeClr val="accent1"/>
                </a:solidFill>
              </a:defRPr>
            </a:lvl3pPr>
            <a:lvl4pPr lvl="3" rtl="0">
              <a:spcBef>
                <a:spcPts val="500"/>
              </a:spcBef>
              <a:spcAft>
                <a:spcPts val="0"/>
              </a:spcAft>
              <a:buNone/>
              <a:defRPr>
                <a:solidFill>
                  <a:schemeClr val="accent1"/>
                </a:solidFill>
              </a:defRPr>
            </a:lvl4pPr>
            <a:lvl5pPr lvl="4" rtl="0">
              <a:spcBef>
                <a:spcPts val="500"/>
              </a:spcBef>
              <a:spcAft>
                <a:spcPts val="0"/>
              </a:spcAft>
              <a:buNone/>
              <a:defRPr>
                <a:solidFill>
                  <a:schemeClr val="accent1"/>
                </a:solidFill>
              </a:defRPr>
            </a:lvl5pPr>
            <a:lvl6pPr lvl="5" rtl="0">
              <a:spcBef>
                <a:spcPts val="500"/>
              </a:spcBef>
              <a:spcAft>
                <a:spcPts val="0"/>
              </a:spcAft>
              <a:buNone/>
              <a:defRPr>
                <a:solidFill>
                  <a:schemeClr val="accent1"/>
                </a:solidFill>
              </a:defRPr>
            </a:lvl6pPr>
            <a:lvl7pPr lvl="6" rtl="0">
              <a:spcBef>
                <a:spcPts val="500"/>
              </a:spcBef>
              <a:spcAft>
                <a:spcPts val="0"/>
              </a:spcAft>
              <a:buNone/>
              <a:defRPr>
                <a:solidFill>
                  <a:schemeClr val="accent1"/>
                </a:solidFill>
              </a:defRPr>
            </a:lvl7pPr>
            <a:lvl8pPr lvl="7" rtl="0">
              <a:spcBef>
                <a:spcPts val="500"/>
              </a:spcBef>
              <a:spcAft>
                <a:spcPts val="0"/>
              </a:spcAft>
              <a:buNone/>
              <a:defRPr>
                <a:solidFill>
                  <a:schemeClr val="accent1"/>
                </a:solidFill>
              </a:defRPr>
            </a:lvl8pPr>
            <a:lvl9pPr lvl="8" rtl="0">
              <a:spcBef>
                <a:spcPts val="500"/>
              </a:spcBef>
              <a:spcAft>
                <a:spcPts val="500"/>
              </a:spcAft>
              <a:buNone/>
              <a:defRPr>
                <a:solidFill>
                  <a:schemeClr val="accent1"/>
                </a:solidFill>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2993" name="Shape 2993"/>
        <p:cNvGrpSpPr/>
        <p:nvPr/>
      </p:nvGrpSpPr>
      <p:grpSpPr>
        <a:xfrm>
          <a:off x="0" y="0"/>
          <a:ext cx="0" cy="0"/>
          <a:chOff x="0" y="0"/>
          <a:chExt cx="0" cy="0"/>
        </a:xfrm>
      </p:grpSpPr>
      <p:sp>
        <p:nvSpPr>
          <p:cNvPr id="2994" name="Google Shape;2994;p273"/>
          <p:cNvSpPr txBox="1"/>
          <p:nvPr>
            <p:ph type="title"/>
          </p:nvPr>
        </p:nvSpPr>
        <p:spPr>
          <a:xfrm>
            <a:off x="3280375" y="1653075"/>
            <a:ext cx="7431000" cy="39318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6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6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6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6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6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6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6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6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600">
                <a:solidFill>
                  <a:schemeClr val="accent1"/>
                </a:solidFill>
                <a:latin typeface="Red Hat Text"/>
                <a:ea typeface="Red Hat Text"/>
                <a:cs typeface="Red Hat Text"/>
                <a:sym typeface="Red Hat Text"/>
              </a:defRPr>
            </a:lvl9pPr>
          </a:lstStyle>
          <a:p/>
        </p:txBody>
      </p:sp>
      <p:sp>
        <p:nvSpPr>
          <p:cNvPr id="2995" name="Google Shape;2995;p2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2996" name="Google Shape;2996;p2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2997" name="Google Shape;2997;p27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98" name="Google Shape;2998;p2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99" name="Google Shape;2999;p2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00" name="Google Shape;3000;p273"/>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001" name="Shape 3001"/>
        <p:cNvGrpSpPr/>
        <p:nvPr/>
      </p:nvGrpSpPr>
      <p:grpSpPr>
        <a:xfrm>
          <a:off x="0" y="0"/>
          <a:ext cx="0" cy="0"/>
          <a:chOff x="0" y="0"/>
          <a:chExt cx="0" cy="0"/>
        </a:xfrm>
      </p:grpSpPr>
      <p:sp>
        <p:nvSpPr>
          <p:cNvPr id="3002" name="Google Shape;3002;p274"/>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solidFill>
                  <a:schemeClr val="lt1"/>
                </a:solidFill>
              </a:defRPr>
            </a:lvl1pPr>
            <a:lvl2pPr lvl="1" rtl="0">
              <a:lnSpc>
                <a:spcPct val="115000"/>
              </a:lnSpc>
              <a:spcBef>
                <a:spcPts val="0"/>
              </a:spcBef>
              <a:spcAft>
                <a:spcPts val="0"/>
              </a:spcAft>
              <a:buNone/>
              <a:defRPr sz="2600">
                <a:solidFill>
                  <a:schemeClr val="lt1"/>
                </a:solidFill>
              </a:defRPr>
            </a:lvl2pPr>
            <a:lvl3pPr lvl="2" rtl="0">
              <a:lnSpc>
                <a:spcPct val="115000"/>
              </a:lnSpc>
              <a:spcBef>
                <a:spcPts val="0"/>
              </a:spcBef>
              <a:spcAft>
                <a:spcPts val="0"/>
              </a:spcAft>
              <a:buNone/>
              <a:defRPr sz="2600">
                <a:solidFill>
                  <a:schemeClr val="lt1"/>
                </a:solidFill>
              </a:defRPr>
            </a:lvl3pPr>
            <a:lvl4pPr lvl="3" rtl="0">
              <a:lnSpc>
                <a:spcPct val="115000"/>
              </a:lnSpc>
              <a:spcBef>
                <a:spcPts val="0"/>
              </a:spcBef>
              <a:spcAft>
                <a:spcPts val="0"/>
              </a:spcAft>
              <a:buNone/>
              <a:defRPr sz="2600">
                <a:solidFill>
                  <a:schemeClr val="lt1"/>
                </a:solidFill>
              </a:defRPr>
            </a:lvl4pPr>
            <a:lvl5pPr lvl="4" rtl="0">
              <a:lnSpc>
                <a:spcPct val="115000"/>
              </a:lnSpc>
              <a:spcBef>
                <a:spcPts val="0"/>
              </a:spcBef>
              <a:spcAft>
                <a:spcPts val="0"/>
              </a:spcAft>
              <a:buNone/>
              <a:defRPr sz="2600">
                <a:solidFill>
                  <a:schemeClr val="lt1"/>
                </a:solidFill>
              </a:defRPr>
            </a:lvl5pPr>
            <a:lvl6pPr lvl="5" rtl="0">
              <a:lnSpc>
                <a:spcPct val="115000"/>
              </a:lnSpc>
              <a:spcBef>
                <a:spcPts val="0"/>
              </a:spcBef>
              <a:spcAft>
                <a:spcPts val="0"/>
              </a:spcAft>
              <a:buNone/>
              <a:defRPr sz="2600">
                <a:solidFill>
                  <a:schemeClr val="lt1"/>
                </a:solidFill>
              </a:defRPr>
            </a:lvl6pPr>
            <a:lvl7pPr lvl="6" rtl="0">
              <a:lnSpc>
                <a:spcPct val="115000"/>
              </a:lnSpc>
              <a:spcBef>
                <a:spcPts val="0"/>
              </a:spcBef>
              <a:spcAft>
                <a:spcPts val="0"/>
              </a:spcAft>
              <a:buNone/>
              <a:defRPr sz="2600">
                <a:solidFill>
                  <a:schemeClr val="lt1"/>
                </a:solidFill>
              </a:defRPr>
            </a:lvl7pPr>
            <a:lvl8pPr lvl="7" rtl="0">
              <a:lnSpc>
                <a:spcPct val="115000"/>
              </a:lnSpc>
              <a:spcBef>
                <a:spcPts val="0"/>
              </a:spcBef>
              <a:spcAft>
                <a:spcPts val="0"/>
              </a:spcAft>
              <a:buNone/>
              <a:defRPr sz="2600">
                <a:solidFill>
                  <a:schemeClr val="lt1"/>
                </a:solidFill>
              </a:defRPr>
            </a:lvl8pPr>
            <a:lvl9pPr lvl="8" rtl="0">
              <a:lnSpc>
                <a:spcPct val="115000"/>
              </a:lnSpc>
              <a:spcBef>
                <a:spcPts val="0"/>
              </a:spcBef>
              <a:spcAft>
                <a:spcPts val="0"/>
              </a:spcAft>
              <a:buNone/>
              <a:defRPr sz="2600">
                <a:solidFill>
                  <a:schemeClr val="lt1"/>
                </a:solidFill>
              </a:defRPr>
            </a:lvl9pPr>
          </a:lstStyle>
          <a:p/>
        </p:txBody>
      </p:sp>
      <p:cxnSp>
        <p:nvCxnSpPr>
          <p:cNvPr id="3003" name="Google Shape;3003;p2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04" name="Google Shape;3004;p2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005" name="Google Shape;3005;p27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pic>
        <p:nvPicPr>
          <p:cNvPr id="3006" name="Google Shape;3006;p274"/>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3007" name="Google Shape;3007;p2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Text Medium"/>
                <a:ea typeface="Red Hat Text Medium"/>
                <a:cs typeface="Red Hat Text Medium"/>
                <a:sym typeface="Red Hat Text Medium"/>
              </a:defRPr>
            </a:lvl1pPr>
            <a:lvl2pPr lvl="1" rtl="0" algn="ctr">
              <a:buNone/>
              <a:defRPr sz="800">
                <a:solidFill>
                  <a:schemeClr val="lt1"/>
                </a:solidFill>
                <a:latin typeface="Red Hat Text Medium"/>
                <a:ea typeface="Red Hat Text Medium"/>
                <a:cs typeface="Red Hat Text Medium"/>
                <a:sym typeface="Red Hat Text Medium"/>
              </a:defRPr>
            </a:lvl2pPr>
            <a:lvl3pPr lvl="2" rtl="0" algn="ctr">
              <a:buNone/>
              <a:defRPr sz="800">
                <a:solidFill>
                  <a:schemeClr val="lt1"/>
                </a:solidFill>
                <a:latin typeface="Red Hat Text Medium"/>
                <a:ea typeface="Red Hat Text Medium"/>
                <a:cs typeface="Red Hat Text Medium"/>
                <a:sym typeface="Red Hat Text Medium"/>
              </a:defRPr>
            </a:lvl3pPr>
            <a:lvl4pPr lvl="3" rtl="0" algn="ctr">
              <a:buNone/>
              <a:defRPr sz="800">
                <a:solidFill>
                  <a:schemeClr val="lt1"/>
                </a:solidFill>
                <a:latin typeface="Red Hat Text Medium"/>
                <a:ea typeface="Red Hat Text Medium"/>
                <a:cs typeface="Red Hat Text Medium"/>
                <a:sym typeface="Red Hat Text Medium"/>
              </a:defRPr>
            </a:lvl4pPr>
            <a:lvl5pPr lvl="4" rtl="0" algn="ctr">
              <a:buNone/>
              <a:defRPr sz="800">
                <a:solidFill>
                  <a:schemeClr val="lt1"/>
                </a:solidFill>
                <a:latin typeface="Red Hat Text Medium"/>
                <a:ea typeface="Red Hat Text Medium"/>
                <a:cs typeface="Red Hat Text Medium"/>
                <a:sym typeface="Red Hat Text Medium"/>
              </a:defRPr>
            </a:lvl5pPr>
            <a:lvl6pPr lvl="5" rtl="0" algn="ctr">
              <a:buNone/>
              <a:defRPr sz="800">
                <a:solidFill>
                  <a:schemeClr val="lt1"/>
                </a:solidFill>
                <a:latin typeface="Red Hat Text Medium"/>
                <a:ea typeface="Red Hat Text Medium"/>
                <a:cs typeface="Red Hat Text Medium"/>
                <a:sym typeface="Red Hat Text Medium"/>
              </a:defRPr>
            </a:lvl6pPr>
            <a:lvl7pPr lvl="6" rtl="0" algn="ctr">
              <a:buNone/>
              <a:defRPr sz="800">
                <a:solidFill>
                  <a:schemeClr val="lt1"/>
                </a:solidFill>
                <a:latin typeface="Red Hat Text Medium"/>
                <a:ea typeface="Red Hat Text Medium"/>
                <a:cs typeface="Red Hat Text Medium"/>
                <a:sym typeface="Red Hat Text Medium"/>
              </a:defRPr>
            </a:lvl7pPr>
            <a:lvl8pPr lvl="7" rtl="0" algn="ctr">
              <a:buNone/>
              <a:defRPr sz="800">
                <a:solidFill>
                  <a:schemeClr val="lt1"/>
                </a:solidFill>
                <a:latin typeface="Red Hat Text Medium"/>
                <a:ea typeface="Red Hat Text Medium"/>
                <a:cs typeface="Red Hat Text Medium"/>
                <a:sym typeface="Red Hat Text Medium"/>
              </a:defRPr>
            </a:lvl8pPr>
            <a:lvl9pPr lvl="8" rtl="0" algn="ctr">
              <a:buNone/>
              <a:defRPr sz="8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008" name="Google Shape;3008;p274"/>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lt1"/>
                </a:solidFill>
              </a:defRPr>
            </a:lvl1pPr>
            <a:lvl2pPr lvl="1" rtl="0">
              <a:lnSpc>
                <a:spcPct val="115000"/>
              </a:lnSpc>
              <a:spcBef>
                <a:spcPts val="0"/>
              </a:spcBef>
              <a:spcAft>
                <a:spcPts val="0"/>
              </a:spcAft>
              <a:buNone/>
              <a:defRPr sz="800">
                <a:solidFill>
                  <a:schemeClr val="lt1"/>
                </a:solidFill>
              </a:defRPr>
            </a:lvl2pPr>
            <a:lvl3pPr lvl="2" rtl="0">
              <a:lnSpc>
                <a:spcPct val="115000"/>
              </a:lnSpc>
              <a:spcBef>
                <a:spcPts val="0"/>
              </a:spcBef>
              <a:spcAft>
                <a:spcPts val="0"/>
              </a:spcAft>
              <a:buNone/>
              <a:defRPr sz="800">
                <a:solidFill>
                  <a:schemeClr val="lt1"/>
                </a:solidFill>
              </a:defRPr>
            </a:lvl3pPr>
            <a:lvl4pPr lvl="3" rtl="0">
              <a:lnSpc>
                <a:spcPct val="115000"/>
              </a:lnSpc>
              <a:spcBef>
                <a:spcPts val="0"/>
              </a:spcBef>
              <a:spcAft>
                <a:spcPts val="0"/>
              </a:spcAft>
              <a:buNone/>
              <a:defRPr sz="800">
                <a:solidFill>
                  <a:schemeClr val="lt1"/>
                </a:solidFill>
              </a:defRPr>
            </a:lvl4pPr>
            <a:lvl5pPr lvl="4" rtl="0">
              <a:lnSpc>
                <a:spcPct val="115000"/>
              </a:lnSpc>
              <a:spcBef>
                <a:spcPts val="0"/>
              </a:spcBef>
              <a:spcAft>
                <a:spcPts val="0"/>
              </a:spcAft>
              <a:buNone/>
              <a:defRPr sz="800">
                <a:solidFill>
                  <a:schemeClr val="lt1"/>
                </a:solidFill>
              </a:defRPr>
            </a:lvl5pPr>
            <a:lvl6pPr lvl="5" rtl="0">
              <a:lnSpc>
                <a:spcPct val="115000"/>
              </a:lnSpc>
              <a:spcBef>
                <a:spcPts val="0"/>
              </a:spcBef>
              <a:spcAft>
                <a:spcPts val="0"/>
              </a:spcAft>
              <a:buNone/>
              <a:defRPr sz="800">
                <a:solidFill>
                  <a:schemeClr val="lt1"/>
                </a:solidFill>
              </a:defRPr>
            </a:lvl6pPr>
            <a:lvl7pPr lvl="6" rtl="0">
              <a:lnSpc>
                <a:spcPct val="115000"/>
              </a:lnSpc>
              <a:spcBef>
                <a:spcPts val="0"/>
              </a:spcBef>
              <a:spcAft>
                <a:spcPts val="0"/>
              </a:spcAft>
              <a:buNone/>
              <a:defRPr sz="800">
                <a:solidFill>
                  <a:schemeClr val="lt1"/>
                </a:solidFill>
              </a:defRPr>
            </a:lvl7pPr>
            <a:lvl8pPr lvl="7" rtl="0">
              <a:lnSpc>
                <a:spcPct val="115000"/>
              </a:lnSpc>
              <a:spcBef>
                <a:spcPts val="0"/>
              </a:spcBef>
              <a:spcAft>
                <a:spcPts val="0"/>
              </a:spcAft>
              <a:buNone/>
              <a:defRPr sz="800">
                <a:solidFill>
                  <a:schemeClr val="lt1"/>
                </a:solidFill>
              </a:defRPr>
            </a:lvl8pPr>
            <a:lvl9pPr lvl="8" rtl="0">
              <a:lnSpc>
                <a:spcPct val="115000"/>
              </a:lnSpc>
              <a:spcBef>
                <a:spcPts val="0"/>
              </a:spcBef>
              <a:spcAft>
                <a:spcPts val="0"/>
              </a:spcAft>
              <a:buNone/>
              <a:defRPr sz="800">
                <a:solidFill>
                  <a:schemeClr val="lt1"/>
                </a:solidFill>
              </a:defRPr>
            </a:lvl9pPr>
          </a:lstStyle>
          <a:p/>
        </p:txBody>
      </p:sp>
      <p:sp>
        <p:nvSpPr>
          <p:cNvPr id="3009" name="Google Shape;3009;p274"/>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010" name="Google Shape;3010;p274"/>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
        <p:nvSpPr>
          <p:cNvPr id="3011" name="Google Shape;3011;p274"/>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lt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lt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012" name="Shape 3012"/>
        <p:cNvGrpSpPr/>
        <p:nvPr/>
      </p:nvGrpSpPr>
      <p:grpSpPr>
        <a:xfrm>
          <a:off x="0" y="0"/>
          <a:ext cx="0" cy="0"/>
          <a:chOff x="0" y="0"/>
          <a:chExt cx="0" cy="0"/>
        </a:xfrm>
      </p:grpSpPr>
      <p:sp>
        <p:nvSpPr>
          <p:cNvPr id="3013" name="Google Shape;3013;p275"/>
          <p:cNvSpPr txBox="1"/>
          <p:nvPr>
            <p:ph type="title"/>
          </p:nvPr>
        </p:nvSpPr>
        <p:spPr>
          <a:xfrm>
            <a:off x="885050" y="871750"/>
            <a:ext cx="10422000" cy="13221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30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p:txBody>
      </p:sp>
      <p:cxnSp>
        <p:nvCxnSpPr>
          <p:cNvPr id="3014" name="Google Shape;3014;p2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15" name="Google Shape;3015;p2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016" name="Google Shape;3016;p27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17" name="Google Shape;3017;p2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dk1"/>
                </a:solidFill>
                <a:latin typeface="Red Hat Text Medium"/>
                <a:ea typeface="Red Hat Text Medium"/>
                <a:cs typeface="Red Hat Text Medium"/>
                <a:sym typeface="Red Hat Text Medium"/>
              </a:defRPr>
            </a:lvl1pPr>
            <a:lvl2pPr lvl="1" rtl="0" algn="ctr">
              <a:buNone/>
              <a:defRPr sz="800">
                <a:solidFill>
                  <a:schemeClr val="dk1"/>
                </a:solidFill>
                <a:latin typeface="Red Hat Text Medium"/>
                <a:ea typeface="Red Hat Text Medium"/>
                <a:cs typeface="Red Hat Text Medium"/>
                <a:sym typeface="Red Hat Text Medium"/>
              </a:defRPr>
            </a:lvl2pPr>
            <a:lvl3pPr lvl="2" rtl="0" algn="ctr">
              <a:buNone/>
              <a:defRPr sz="800">
                <a:solidFill>
                  <a:schemeClr val="dk1"/>
                </a:solidFill>
                <a:latin typeface="Red Hat Text Medium"/>
                <a:ea typeface="Red Hat Text Medium"/>
                <a:cs typeface="Red Hat Text Medium"/>
                <a:sym typeface="Red Hat Text Medium"/>
              </a:defRPr>
            </a:lvl3pPr>
            <a:lvl4pPr lvl="3" rtl="0" algn="ctr">
              <a:buNone/>
              <a:defRPr sz="800">
                <a:solidFill>
                  <a:schemeClr val="dk1"/>
                </a:solidFill>
                <a:latin typeface="Red Hat Text Medium"/>
                <a:ea typeface="Red Hat Text Medium"/>
                <a:cs typeface="Red Hat Text Medium"/>
                <a:sym typeface="Red Hat Text Medium"/>
              </a:defRPr>
            </a:lvl4pPr>
            <a:lvl5pPr lvl="4" rtl="0" algn="ctr">
              <a:buNone/>
              <a:defRPr sz="800">
                <a:solidFill>
                  <a:schemeClr val="dk1"/>
                </a:solidFill>
                <a:latin typeface="Red Hat Text Medium"/>
                <a:ea typeface="Red Hat Text Medium"/>
                <a:cs typeface="Red Hat Text Medium"/>
                <a:sym typeface="Red Hat Text Medium"/>
              </a:defRPr>
            </a:lvl5pPr>
            <a:lvl6pPr lvl="5" rtl="0" algn="ctr">
              <a:buNone/>
              <a:defRPr sz="800">
                <a:solidFill>
                  <a:schemeClr val="dk1"/>
                </a:solidFill>
                <a:latin typeface="Red Hat Text Medium"/>
                <a:ea typeface="Red Hat Text Medium"/>
                <a:cs typeface="Red Hat Text Medium"/>
                <a:sym typeface="Red Hat Text Medium"/>
              </a:defRPr>
            </a:lvl6pPr>
            <a:lvl7pPr lvl="6" rtl="0" algn="ctr">
              <a:buNone/>
              <a:defRPr sz="800">
                <a:solidFill>
                  <a:schemeClr val="dk1"/>
                </a:solidFill>
                <a:latin typeface="Red Hat Text Medium"/>
                <a:ea typeface="Red Hat Text Medium"/>
                <a:cs typeface="Red Hat Text Medium"/>
                <a:sym typeface="Red Hat Text Medium"/>
              </a:defRPr>
            </a:lvl7pPr>
            <a:lvl8pPr lvl="7" rtl="0" algn="ctr">
              <a:buNone/>
              <a:defRPr sz="800">
                <a:solidFill>
                  <a:schemeClr val="dk1"/>
                </a:solidFill>
                <a:latin typeface="Red Hat Text Medium"/>
                <a:ea typeface="Red Hat Text Medium"/>
                <a:cs typeface="Red Hat Text Medium"/>
                <a:sym typeface="Red Hat Text Medium"/>
              </a:defRPr>
            </a:lvl8pPr>
            <a:lvl9pPr lvl="8" rtl="0" algn="ctr">
              <a:buNone/>
              <a:defRPr sz="8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18" name="Google Shape;3018;p2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19" name="Google Shape;3019;p27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020" name="Google Shape;3020;p275"/>
          <p:cNvSpPr txBox="1"/>
          <p:nvPr>
            <p:ph idx="3" type="subTitle"/>
          </p:nvPr>
        </p:nvSpPr>
        <p:spPr>
          <a:xfrm>
            <a:off x="32795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021" name="Google Shape;3021;p275"/>
          <p:cNvSpPr txBox="1"/>
          <p:nvPr>
            <p:ph idx="4" type="subTitle"/>
          </p:nvPr>
        </p:nvSpPr>
        <p:spPr>
          <a:xfrm>
            <a:off x="566065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
        <p:nvSpPr>
          <p:cNvPr id="3022" name="Google Shape;3022;p275"/>
          <p:cNvSpPr txBox="1"/>
          <p:nvPr>
            <p:ph idx="5" type="subTitle"/>
          </p:nvPr>
        </p:nvSpPr>
        <p:spPr>
          <a:xfrm>
            <a:off x="8041800" y="2664350"/>
            <a:ext cx="2034600" cy="27141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023" name="Shape 3023"/>
        <p:cNvGrpSpPr/>
        <p:nvPr/>
      </p:nvGrpSpPr>
      <p:grpSpPr>
        <a:xfrm>
          <a:off x="0" y="0"/>
          <a:ext cx="0" cy="0"/>
          <a:chOff x="0" y="0"/>
          <a:chExt cx="0" cy="0"/>
        </a:xfrm>
      </p:grpSpPr>
      <p:sp>
        <p:nvSpPr>
          <p:cNvPr id="3024" name="Google Shape;3024;p276"/>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25" name="Google Shape;3025;p2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26" name="Google Shape;3026;p2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27" name="Google Shape;3027;p276"/>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28" name="Google Shape;3028;p2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29" name="Google Shape;3029;p2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0" name="Google Shape;3030;p27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031" name="Shape 3031"/>
        <p:cNvGrpSpPr/>
        <p:nvPr/>
      </p:nvGrpSpPr>
      <p:grpSpPr>
        <a:xfrm>
          <a:off x="0" y="0"/>
          <a:ext cx="0" cy="0"/>
          <a:chOff x="0" y="0"/>
          <a:chExt cx="0" cy="0"/>
        </a:xfrm>
      </p:grpSpPr>
      <p:sp>
        <p:nvSpPr>
          <p:cNvPr id="3032" name="Google Shape;3032;p277"/>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3033" name="Google Shape;3033;p27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34" name="Google Shape;3034;p2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035" name="Google Shape;3035;p27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36" name="Google Shape;3036;p27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37" name="Google Shape;3037;p27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38" name="Google Shape;3038;p277"/>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only">
  <p:cSld name="CUSTOM_4">
    <p:spTree>
      <p:nvGrpSpPr>
        <p:cNvPr id="255" name="Shape 255"/>
        <p:cNvGrpSpPr/>
        <p:nvPr/>
      </p:nvGrpSpPr>
      <p:grpSpPr>
        <a:xfrm>
          <a:off x="0" y="0"/>
          <a:ext cx="0" cy="0"/>
          <a:chOff x="0" y="0"/>
          <a:chExt cx="0" cy="0"/>
        </a:xfrm>
      </p:grpSpPr>
      <p:sp>
        <p:nvSpPr>
          <p:cNvPr id="256" name="Google Shape;256;p29"/>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57" name="Google Shape;257;p29"/>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2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59" name="Google Shape;259;p29"/>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60" name="Google Shape;260;p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61" name="Google Shape;261;p2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262" name="Google Shape;262;p2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63" name="Google Shape;263;p29"/>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039" name="Shape 3039"/>
        <p:cNvGrpSpPr/>
        <p:nvPr/>
      </p:nvGrpSpPr>
      <p:grpSpPr>
        <a:xfrm>
          <a:off x="0" y="0"/>
          <a:ext cx="0" cy="0"/>
          <a:chOff x="0" y="0"/>
          <a:chExt cx="0" cy="0"/>
        </a:xfrm>
      </p:grpSpPr>
      <p:cxnSp>
        <p:nvCxnSpPr>
          <p:cNvPr id="3040" name="Google Shape;3040;p27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041" name="Google Shape;3041;p27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42" name="Google Shape;3042;p27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043" name="Google Shape;3043;p27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Red Hat Modernization  and</a:t>
            </a:r>
            <a:endParaRPr b="1" sz="600">
              <a:latin typeface="Red Hat Display"/>
              <a:ea typeface="Red Hat Display"/>
              <a:cs typeface="Red Hat Display"/>
              <a:sym typeface="Red Hat Display"/>
            </a:endParaRPr>
          </a:p>
          <a:p>
            <a:pPr indent="0" lvl="0" marL="0" rtl="0" algn="r">
              <a:lnSpc>
                <a:spcPct val="150000"/>
              </a:lnSpc>
              <a:spcBef>
                <a:spcPts val="0"/>
              </a:spcBef>
              <a:spcAft>
                <a:spcPts val="0"/>
              </a:spcAft>
              <a:buNone/>
            </a:pPr>
            <a:r>
              <a:rPr b="1" lang="en" sz="600">
                <a:latin typeface="Red Hat Display"/>
                <a:ea typeface="Red Hat Display"/>
                <a:cs typeface="Red Hat Display"/>
                <a:sym typeface="Red Hat Display"/>
              </a:rPr>
              <a:t>Migration Solutions</a:t>
            </a:r>
            <a:endParaRPr sz="600">
              <a:latin typeface="Red Hat Display"/>
              <a:ea typeface="Red Hat Display"/>
              <a:cs typeface="Red Hat Display"/>
              <a:sym typeface="Red Hat Display"/>
            </a:endParaRPr>
          </a:p>
        </p:txBody>
      </p:sp>
      <p:cxnSp>
        <p:nvCxnSpPr>
          <p:cNvPr id="3044" name="Google Shape;3044;p27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045" name="Google Shape;3045;p27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1pPr>
            <a:lvl2pPr lvl="1"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2pPr>
            <a:lvl3pPr lvl="2"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3pPr>
            <a:lvl4pPr lvl="3"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4pPr>
            <a:lvl5pPr lvl="4"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5pPr>
            <a:lvl6pPr lvl="5"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6pPr>
            <a:lvl7pPr lvl="6"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7pPr>
            <a:lvl8pPr lvl="7"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8pPr>
            <a:lvl9pPr lvl="8" rtl="0">
              <a:lnSpc>
                <a:spcPct val="100000"/>
              </a:lnSpc>
              <a:spcBef>
                <a:spcPts val="0"/>
              </a:spcBef>
              <a:spcAft>
                <a:spcPts val="0"/>
              </a:spcAft>
              <a:buSzPts val="900"/>
              <a:buFont typeface="Red Hat Display"/>
              <a:buNone/>
              <a:defRPr sz="900">
                <a:latin typeface="Red Hat Display"/>
                <a:ea typeface="Red Hat Display"/>
                <a:cs typeface="Red Hat Display"/>
                <a:sym typeface="Red Hat Display"/>
              </a:defRPr>
            </a:lvl9pPr>
          </a:lstStyle>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51" name="Shape 3051"/>
        <p:cNvGrpSpPr/>
        <p:nvPr/>
      </p:nvGrpSpPr>
      <p:grpSpPr>
        <a:xfrm>
          <a:off x="0" y="0"/>
          <a:ext cx="0" cy="0"/>
          <a:chOff x="0" y="0"/>
          <a:chExt cx="0" cy="0"/>
        </a:xfrm>
      </p:grpSpPr>
      <p:sp>
        <p:nvSpPr>
          <p:cNvPr id="3052" name="Google Shape;3052;p280"/>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3053" name="Google Shape;3053;p280"/>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3054" name="Google Shape;3054;p28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55" name="Shape 3055"/>
        <p:cNvGrpSpPr/>
        <p:nvPr/>
      </p:nvGrpSpPr>
      <p:grpSpPr>
        <a:xfrm>
          <a:off x="0" y="0"/>
          <a:ext cx="0" cy="0"/>
          <a:chOff x="0" y="0"/>
          <a:chExt cx="0" cy="0"/>
        </a:xfrm>
      </p:grpSpPr>
      <p:sp>
        <p:nvSpPr>
          <p:cNvPr id="3056" name="Google Shape;3056;p281"/>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057" name="Google Shape;3057;p2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058" name="Shape 3058"/>
        <p:cNvGrpSpPr/>
        <p:nvPr/>
      </p:nvGrpSpPr>
      <p:grpSpPr>
        <a:xfrm>
          <a:off x="0" y="0"/>
          <a:ext cx="0" cy="0"/>
          <a:chOff x="0" y="0"/>
          <a:chExt cx="0" cy="0"/>
        </a:xfrm>
      </p:grpSpPr>
      <p:sp>
        <p:nvSpPr>
          <p:cNvPr id="3059" name="Google Shape;3059;p28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60" name="Google Shape;3060;p282"/>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061" name="Google Shape;3061;p28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62" name="Shape 3062"/>
        <p:cNvGrpSpPr/>
        <p:nvPr/>
      </p:nvGrpSpPr>
      <p:grpSpPr>
        <a:xfrm>
          <a:off x="0" y="0"/>
          <a:ext cx="0" cy="0"/>
          <a:chOff x="0" y="0"/>
          <a:chExt cx="0" cy="0"/>
        </a:xfrm>
      </p:grpSpPr>
      <p:sp>
        <p:nvSpPr>
          <p:cNvPr id="3063" name="Google Shape;3063;p283"/>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64" name="Google Shape;3064;p283"/>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065" name="Google Shape;3065;p283"/>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066" name="Google Shape;3066;p2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67" name="Shape 3067"/>
        <p:cNvGrpSpPr/>
        <p:nvPr/>
      </p:nvGrpSpPr>
      <p:grpSpPr>
        <a:xfrm>
          <a:off x="0" y="0"/>
          <a:ext cx="0" cy="0"/>
          <a:chOff x="0" y="0"/>
          <a:chExt cx="0" cy="0"/>
        </a:xfrm>
      </p:grpSpPr>
      <p:sp>
        <p:nvSpPr>
          <p:cNvPr id="3068" name="Google Shape;3068;p28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69" name="Google Shape;3069;p2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70" name="Shape 3070"/>
        <p:cNvGrpSpPr/>
        <p:nvPr/>
      </p:nvGrpSpPr>
      <p:grpSpPr>
        <a:xfrm>
          <a:off x="0" y="0"/>
          <a:ext cx="0" cy="0"/>
          <a:chOff x="0" y="0"/>
          <a:chExt cx="0" cy="0"/>
        </a:xfrm>
      </p:grpSpPr>
      <p:sp>
        <p:nvSpPr>
          <p:cNvPr id="3071" name="Google Shape;3071;p285"/>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72" name="Google Shape;3072;p285"/>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3073" name="Google Shape;3073;p28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74" name="Shape 3074"/>
        <p:cNvGrpSpPr/>
        <p:nvPr/>
      </p:nvGrpSpPr>
      <p:grpSpPr>
        <a:xfrm>
          <a:off x="0" y="0"/>
          <a:ext cx="0" cy="0"/>
          <a:chOff x="0" y="0"/>
          <a:chExt cx="0" cy="0"/>
        </a:xfrm>
      </p:grpSpPr>
      <p:sp>
        <p:nvSpPr>
          <p:cNvPr id="3075" name="Google Shape;3075;p286"/>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076" name="Google Shape;3076;p2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77" name="Shape 3077"/>
        <p:cNvGrpSpPr/>
        <p:nvPr/>
      </p:nvGrpSpPr>
      <p:grpSpPr>
        <a:xfrm>
          <a:off x="0" y="0"/>
          <a:ext cx="0" cy="0"/>
          <a:chOff x="0" y="0"/>
          <a:chExt cx="0" cy="0"/>
        </a:xfrm>
      </p:grpSpPr>
      <p:sp>
        <p:nvSpPr>
          <p:cNvPr id="3078" name="Google Shape;3078;p287"/>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79" name="Google Shape;3079;p287"/>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080" name="Google Shape;3080;p287"/>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81" name="Google Shape;3081;p287"/>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3082" name="Google Shape;3082;p28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83" name="Shape 3083"/>
        <p:cNvGrpSpPr/>
        <p:nvPr/>
      </p:nvGrpSpPr>
      <p:grpSpPr>
        <a:xfrm>
          <a:off x="0" y="0"/>
          <a:ext cx="0" cy="0"/>
          <a:chOff x="0" y="0"/>
          <a:chExt cx="0" cy="0"/>
        </a:xfrm>
      </p:grpSpPr>
      <p:sp>
        <p:nvSpPr>
          <p:cNvPr id="3084" name="Google Shape;3084;p288"/>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3085" name="Google Shape;3085;p2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 title subtitle">
  <p:cSld name="CUSTOM_4_2">
    <p:spTree>
      <p:nvGrpSpPr>
        <p:cNvPr id="264" name="Shape 264"/>
        <p:cNvGrpSpPr/>
        <p:nvPr/>
      </p:nvGrpSpPr>
      <p:grpSpPr>
        <a:xfrm>
          <a:off x="0" y="0"/>
          <a:ext cx="0" cy="0"/>
          <a:chOff x="0" y="0"/>
          <a:chExt cx="0" cy="0"/>
        </a:xfrm>
      </p:grpSpPr>
      <p:sp>
        <p:nvSpPr>
          <p:cNvPr id="265" name="Google Shape;265;p30"/>
          <p:cNvSpPr txBox="1"/>
          <p:nvPr>
            <p:ph type="title"/>
          </p:nvPr>
        </p:nvSpPr>
        <p:spPr>
          <a:xfrm>
            <a:off x="1752600" y="9460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266" name="Google Shape;266;p30"/>
          <p:cNvSpPr txBox="1"/>
          <p:nvPr>
            <p:ph idx="1" type="subTitle"/>
          </p:nvPr>
        </p:nvSpPr>
        <p:spPr>
          <a:xfrm>
            <a:off x="1752600" y="1402600"/>
            <a:ext cx="8686800" cy="456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000">
                <a:solidFill>
                  <a:schemeClr val="dk2"/>
                </a:solidFill>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cxnSp>
        <p:nvCxnSpPr>
          <p:cNvPr id="267" name="Google Shape;267;p30"/>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68" name="Google Shape;268;p30"/>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69" name="Google Shape;269;p30"/>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0" name="Google Shape;270;p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3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272" name="Google Shape;272;p3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273" name="Google Shape;273;p30"/>
          <p:cNvSpPr txBox="1"/>
          <p:nvPr>
            <p:ph idx="3"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dk2"/>
                </a:solidFill>
              </a:defRPr>
            </a:lvl1pPr>
            <a:lvl2pPr lvl="1" rtl="0">
              <a:lnSpc>
                <a:spcPct val="142000"/>
              </a:lnSpc>
              <a:spcBef>
                <a:spcPts val="0"/>
              </a:spcBef>
              <a:spcAft>
                <a:spcPts val="0"/>
              </a:spcAft>
              <a:buNone/>
              <a:defRPr sz="600">
                <a:solidFill>
                  <a:schemeClr val="dk2"/>
                </a:solidFill>
              </a:defRPr>
            </a:lvl2pPr>
            <a:lvl3pPr lvl="2" rtl="0">
              <a:lnSpc>
                <a:spcPct val="142000"/>
              </a:lnSpc>
              <a:spcBef>
                <a:spcPts val="0"/>
              </a:spcBef>
              <a:spcAft>
                <a:spcPts val="0"/>
              </a:spcAft>
              <a:buNone/>
              <a:defRPr sz="600">
                <a:solidFill>
                  <a:schemeClr val="dk2"/>
                </a:solidFill>
              </a:defRPr>
            </a:lvl3pPr>
            <a:lvl4pPr lvl="3" rtl="0">
              <a:lnSpc>
                <a:spcPct val="142000"/>
              </a:lnSpc>
              <a:spcBef>
                <a:spcPts val="0"/>
              </a:spcBef>
              <a:spcAft>
                <a:spcPts val="0"/>
              </a:spcAft>
              <a:buNone/>
              <a:defRPr sz="600">
                <a:solidFill>
                  <a:schemeClr val="dk2"/>
                </a:solidFill>
              </a:defRPr>
            </a:lvl4pPr>
            <a:lvl5pPr lvl="4" rtl="0">
              <a:lnSpc>
                <a:spcPct val="142000"/>
              </a:lnSpc>
              <a:spcBef>
                <a:spcPts val="0"/>
              </a:spcBef>
              <a:spcAft>
                <a:spcPts val="0"/>
              </a:spcAft>
              <a:buNone/>
              <a:defRPr sz="600">
                <a:solidFill>
                  <a:schemeClr val="dk2"/>
                </a:solidFill>
              </a:defRPr>
            </a:lvl5pPr>
            <a:lvl6pPr lvl="5" rtl="0">
              <a:lnSpc>
                <a:spcPct val="142000"/>
              </a:lnSpc>
              <a:spcBef>
                <a:spcPts val="0"/>
              </a:spcBef>
              <a:spcAft>
                <a:spcPts val="0"/>
              </a:spcAft>
              <a:buNone/>
              <a:defRPr sz="600">
                <a:solidFill>
                  <a:schemeClr val="dk2"/>
                </a:solidFill>
              </a:defRPr>
            </a:lvl6pPr>
            <a:lvl7pPr lvl="6" rtl="0">
              <a:lnSpc>
                <a:spcPct val="142000"/>
              </a:lnSpc>
              <a:spcBef>
                <a:spcPts val="0"/>
              </a:spcBef>
              <a:spcAft>
                <a:spcPts val="0"/>
              </a:spcAft>
              <a:buNone/>
              <a:defRPr sz="600">
                <a:solidFill>
                  <a:schemeClr val="dk2"/>
                </a:solidFill>
              </a:defRPr>
            </a:lvl7pPr>
            <a:lvl8pPr lvl="7" rtl="0">
              <a:lnSpc>
                <a:spcPct val="142000"/>
              </a:lnSpc>
              <a:spcBef>
                <a:spcPts val="0"/>
              </a:spcBef>
              <a:spcAft>
                <a:spcPts val="0"/>
              </a:spcAft>
              <a:buNone/>
              <a:defRPr sz="600">
                <a:solidFill>
                  <a:schemeClr val="dk2"/>
                </a:solidFill>
              </a:defRPr>
            </a:lvl8pPr>
            <a:lvl9pPr lvl="8" rtl="0">
              <a:lnSpc>
                <a:spcPct val="142000"/>
              </a:lnSpc>
              <a:spcBef>
                <a:spcPts val="0"/>
              </a:spcBef>
              <a:spcAft>
                <a:spcPts val="0"/>
              </a:spcAft>
              <a:buNone/>
              <a:defRPr sz="600">
                <a:solidFill>
                  <a:schemeClr val="dk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86" name="Shape 3086"/>
        <p:cNvGrpSpPr/>
        <p:nvPr/>
      </p:nvGrpSpPr>
      <p:grpSpPr>
        <a:xfrm>
          <a:off x="0" y="0"/>
          <a:ext cx="0" cy="0"/>
          <a:chOff x="0" y="0"/>
          <a:chExt cx="0" cy="0"/>
        </a:xfrm>
      </p:grpSpPr>
      <p:sp>
        <p:nvSpPr>
          <p:cNvPr id="3087" name="Google Shape;3087;p28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3088" name="Google Shape;3088;p289"/>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3089" name="Google Shape;3089;p28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90" name="Shape 3090"/>
        <p:cNvGrpSpPr/>
        <p:nvPr/>
      </p:nvGrpSpPr>
      <p:grpSpPr>
        <a:xfrm>
          <a:off x="0" y="0"/>
          <a:ext cx="0" cy="0"/>
          <a:chOff x="0" y="0"/>
          <a:chExt cx="0" cy="0"/>
        </a:xfrm>
      </p:grpSpPr>
      <p:sp>
        <p:nvSpPr>
          <p:cNvPr id="3091" name="Google Shape;3091;p29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092" name="Shape 3092"/>
        <p:cNvGrpSpPr/>
        <p:nvPr/>
      </p:nvGrpSpPr>
      <p:grpSpPr>
        <a:xfrm>
          <a:off x="0" y="0"/>
          <a:ext cx="0" cy="0"/>
          <a:chOff x="0" y="0"/>
          <a:chExt cx="0" cy="0"/>
        </a:xfrm>
      </p:grpSpPr>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TITLE_ONLY_1">
    <p:spTree>
      <p:nvGrpSpPr>
        <p:cNvPr id="3093" name="Shape 3093"/>
        <p:cNvGrpSpPr/>
        <p:nvPr/>
      </p:nvGrpSpPr>
      <p:grpSpPr>
        <a:xfrm>
          <a:off x="0" y="0"/>
          <a:ext cx="0" cy="0"/>
          <a:chOff x="0" y="0"/>
          <a:chExt cx="0" cy="0"/>
        </a:xfrm>
      </p:grpSpPr>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TITLE_AND_BODY_1">
    <p:bg>
      <p:bgPr>
        <a:blipFill>
          <a:blip r:embed="rId2">
            <a:alphaModFix/>
          </a:blip>
          <a:stretch>
            <a:fillRect/>
          </a:stretch>
        </a:blipFill>
      </p:bgPr>
    </p:bg>
    <p:spTree>
      <p:nvGrpSpPr>
        <p:cNvPr id="3094" name="Shape 3094"/>
        <p:cNvGrpSpPr/>
        <p:nvPr/>
      </p:nvGrpSpPr>
      <p:grpSpPr>
        <a:xfrm>
          <a:off x="0" y="0"/>
          <a:ext cx="0" cy="0"/>
          <a:chOff x="0" y="0"/>
          <a:chExt cx="0" cy="0"/>
        </a:xfrm>
      </p:grpSpPr>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p:cSld name="CUSTOM_1_1_1">
    <p:spTree>
      <p:nvGrpSpPr>
        <p:cNvPr id="3095" name="Shape 3095"/>
        <p:cNvGrpSpPr/>
        <p:nvPr/>
      </p:nvGrpSpPr>
      <p:grpSpPr>
        <a:xfrm>
          <a:off x="0" y="0"/>
          <a:ext cx="0" cy="0"/>
          <a:chOff x="0" y="0"/>
          <a:chExt cx="0" cy="0"/>
        </a:xfrm>
      </p:grpSpPr>
      <p:sp>
        <p:nvSpPr>
          <p:cNvPr id="3096" name="Google Shape;3096;p294"/>
          <p:cNvSpPr txBox="1"/>
          <p:nvPr>
            <p:ph idx="12" type="sldNum"/>
          </p:nvPr>
        </p:nvSpPr>
        <p:spPr>
          <a:xfrm>
            <a:off x="137770" y="6311925"/>
            <a:ext cx="4809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97" name="Google Shape;3097;p294"/>
          <p:cNvSpPr txBox="1"/>
          <p:nvPr>
            <p:ph idx="1" type="body"/>
          </p:nvPr>
        </p:nvSpPr>
        <p:spPr>
          <a:xfrm>
            <a:off x="6309800" y="2167900"/>
            <a:ext cx="4779900" cy="3526500"/>
          </a:xfrm>
          <a:prstGeom prst="rect">
            <a:avLst/>
          </a:prstGeom>
        </p:spPr>
        <p:txBody>
          <a:bodyPr anchorCtr="0" anchor="t" bIns="121900" lIns="121900" spcFirstLastPara="1" rIns="121900" wrap="square" tIns="121900">
            <a:noAutofit/>
          </a:bodyPr>
          <a:lstStyle>
            <a:lvl1pPr indent="-311150" lvl="0" marL="457200" rtl="0">
              <a:spcBef>
                <a:spcPts val="0"/>
              </a:spcBef>
              <a:spcAft>
                <a:spcPts val="0"/>
              </a:spcAft>
              <a:buSzPts val="1300"/>
              <a:buChar char="●"/>
              <a:defRPr/>
            </a:lvl1pPr>
            <a:lvl2pPr indent="-311150" lvl="1" marL="914400" rtl="0">
              <a:spcBef>
                <a:spcPts val="2100"/>
              </a:spcBef>
              <a:spcAft>
                <a:spcPts val="0"/>
              </a:spcAft>
              <a:buSzPts val="1300"/>
              <a:buChar char="○"/>
              <a:defRPr/>
            </a:lvl2pPr>
            <a:lvl3pPr indent="-311150" lvl="2" marL="1371600" rtl="0">
              <a:spcBef>
                <a:spcPts val="2100"/>
              </a:spcBef>
              <a:spcAft>
                <a:spcPts val="0"/>
              </a:spcAft>
              <a:buSzPts val="1300"/>
              <a:buChar char="■"/>
              <a:defRPr/>
            </a:lvl3pPr>
            <a:lvl4pPr indent="-311150" lvl="3" marL="1828800" rtl="0">
              <a:spcBef>
                <a:spcPts val="2100"/>
              </a:spcBef>
              <a:spcAft>
                <a:spcPts val="0"/>
              </a:spcAft>
              <a:buSzPts val="1300"/>
              <a:buChar char="●"/>
              <a:defRPr/>
            </a:lvl4pPr>
            <a:lvl5pPr indent="-311150" lvl="4" marL="2286000" rtl="0">
              <a:spcBef>
                <a:spcPts val="2100"/>
              </a:spcBef>
              <a:spcAft>
                <a:spcPts val="0"/>
              </a:spcAft>
              <a:buSzPts val="1300"/>
              <a:buChar char="○"/>
              <a:defRPr/>
            </a:lvl5pPr>
            <a:lvl6pPr indent="-311150" lvl="5" marL="2743200" rtl="0">
              <a:spcBef>
                <a:spcPts val="2100"/>
              </a:spcBef>
              <a:spcAft>
                <a:spcPts val="0"/>
              </a:spcAft>
              <a:buSzPts val="1300"/>
              <a:buChar char="■"/>
              <a:defRPr/>
            </a:lvl6pPr>
            <a:lvl7pPr indent="-311150" lvl="6" marL="3200400" rtl="0">
              <a:spcBef>
                <a:spcPts val="2100"/>
              </a:spcBef>
              <a:spcAft>
                <a:spcPts val="0"/>
              </a:spcAft>
              <a:buSzPts val="1300"/>
              <a:buChar char="●"/>
              <a:defRPr/>
            </a:lvl7pPr>
            <a:lvl8pPr indent="-311150" lvl="7" marL="3657600" rtl="0">
              <a:spcBef>
                <a:spcPts val="2100"/>
              </a:spcBef>
              <a:spcAft>
                <a:spcPts val="0"/>
              </a:spcAft>
              <a:buSzPts val="1300"/>
              <a:buChar char="○"/>
              <a:defRPr/>
            </a:lvl8pPr>
            <a:lvl9pPr indent="-311150" lvl="8" marL="4114800" rtl="0">
              <a:spcBef>
                <a:spcPts val="2100"/>
              </a:spcBef>
              <a:spcAft>
                <a:spcPts val="2100"/>
              </a:spcAft>
              <a:buSzPts val="1300"/>
              <a:buChar char="■"/>
              <a:defRPr/>
            </a:lvl9pPr>
          </a:lstStyle>
          <a:p/>
        </p:txBody>
      </p:sp>
      <p:sp>
        <p:nvSpPr>
          <p:cNvPr id="3098" name="Google Shape;3098;p294"/>
          <p:cNvSpPr txBox="1"/>
          <p:nvPr>
            <p:ph type="title"/>
          </p:nvPr>
        </p:nvSpPr>
        <p:spPr>
          <a:xfrm>
            <a:off x="1102200" y="0"/>
            <a:ext cx="9987600" cy="1417500"/>
          </a:xfrm>
          <a:prstGeom prst="rect">
            <a:avLst/>
          </a:prstGeom>
        </p:spPr>
        <p:txBody>
          <a:bodyPr anchorCtr="0" anchor="b" bIns="121900" lIns="121900" spcFirstLastPara="1" rIns="121900" wrap="square" tIns="121900">
            <a:noAutofit/>
          </a:bodyPr>
          <a:lstStyle>
            <a:lvl1pPr lvl="0" rtl="0">
              <a:spcBef>
                <a:spcPts val="0"/>
              </a:spcBef>
              <a:spcAft>
                <a:spcPts val="0"/>
              </a:spcAft>
              <a:buSzPts val="37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
        <p:nvSpPr>
          <p:cNvPr id="3099" name="Google Shape;3099;p294"/>
          <p:cNvSpPr txBox="1"/>
          <p:nvPr>
            <p:ph idx="2" type="subTitle"/>
          </p:nvPr>
        </p:nvSpPr>
        <p:spPr>
          <a:xfrm>
            <a:off x="1102200" y="1239700"/>
            <a:ext cx="9987600" cy="438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1">
  <p:cSld name="TITLE_AND_TWO_COLUMNS_1">
    <p:bg>
      <p:bgPr>
        <a:blipFill>
          <a:blip r:embed="rId2">
            <a:alphaModFix/>
          </a:blip>
          <a:stretch>
            <a:fillRect/>
          </a:stretch>
        </a:blipFill>
      </p:bgPr>
    </p:bg>
    <p:spTree>
      <p:nvGrpSpPr>
        <p:cNvPr id="3100" name="Shape 3100"/>
        <p:cNvGrpSpPr/>
        <p:nvPr/>
      </p:nvGrpSpPr>
      <p:grpSpPr>
        <a:xfrm>
          <a:off x="0" y="0"/>
          <a:ext cx="0" cy="0"/>
          <a:chOff x="0" y="0"/>
          <a:chExt cx="0" cy="0"/>
        </a:xfrm>
      </p:grpSpPr>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SECTION_HEADER_1">
    <p:bg>
      <p:bgPr>
        <a:blipFill>
          <a:blip r:embed="rId2">
            <a:alphaModFix/>
          </a:blip>
          <a:stretch>
            <a:fillRect/>
          </a:stretch>
        </a:blipFill>
      </p:bgPr>
    </p:bg>
    <p:spTree>
      <p:nvGrpSpPr>
        <p:cNvPr id="3101" name="Shape 3101"/>
        <p:cNvGrpSpPr/>
        <p:nvPr/>
      </p:nvGrpSpPr>
      <p:grpSpPr>
        <a:xfrm>
          <a:off x="0" y="0"/>
          <a:ext cx="0" cy="0"/>
          <a:chOff x="0" y="0"/>
          <a:chExt cx="0" cy="0"/>
        </a:xfrm>
      </p:grpSpPr>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cSld name="SECTION_TITLE_AND_DESCRIPTION_1">
    <p:bg>
      <p:bgPr>
        <a:blipFill>
          <a:blip r:embed="rId2">
            <a:alphaModFix/>
          </a:blip>
          <a:stretch>
            <a:fillRect/>
          </a:stretch>
        </a:blipFill>
      </p:bgPr>
    </p:bg>
    <p:spTree>
      <p:nvGrpSpPr>
        <p:cNvPr id="3102" name="Shape 3102"/>
        <p:cNvGrpSpPr/>
        <p:nvPr/>
      </p:nvGrpSpPr>
      <p:grpSpPr>
        <a:xfrm>
          <a:off x="0" y="0"/>
          <a:ext cx="0" cy="0"/>
          <a:chOff x="0" y="0"/>
          <a:chExt cx="0" cy="0"/>
        </a:xfrm>
      </p:grpSpPr>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cSld name="ONE_COLUMN_TEXT_1">
    <p:bg>
      <p:bgPr>
        <a:blipFill>
          <a:blip r:embed="rId2">
            <a:alphaModFix/>
          </a:blip>
          <a:stretch>
            <a:fillRect/>
          </a:stretch>
        </a:blipFill>
      </p:bgPr>
    </p:bg>
    <p:spTree>
      <p:nvGrpSpPr>
        <p:cNvPr id="3103" name="Shape 310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 title only">
  <p:cSld name="CUSTOM_4_1">
    <p:bg>
      <p:bgPr>
        <a:solidFill>
          <a:schemeClr val="dk1"/>
        </a:solidFill>
      </p:bgPr>
    </p:bg>
    <p:spTree>
      <p:nvGrpSpPr>
        <p:cNvPr id="274" name="Shape 274"/>
        <p:cNvGrpSpPr/>
        <p:nvPr/>
      </p:nvGrpSpPr>
      <p:grpSpPr>
        <a:xfrm>
          <a:off x="0" y="0"/>
          <a:ext cx="0" cy="0"/>
          <a:chOff x="0" y="0"/>
          <a:chExt cx="0" cy="0"/>
        </a:xfrm>
      </p:grpSpPr>
      <p:sp>
        <p:nvSpPr>
          <p:cNvPr id="275" name="Google Shape;275;p31"/>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solidFill>
                  <a:schemeClr val="lt1"/>
                </a:solidFill>
              </a:defRPr>
            </a:lvl2pPr>
            <a:lvl3pPr lvl="2" rtl="0" algn="ctr">
              <a:lnSpc>
                <a:spcPct val="130000"/>
              </a:lnSpc>
              <a:spcBef>
                <a:spcPts val="0"/>
              </a:spcBef>
              <a:spcAft>
                <a:spcPts val="0"/>
              </a:spcAft>
              <a:buNone/>
              <a:defRPr sz="2600">
                <a:solidFill>
                  <a:schemeClr val="lt1"/>
                </a:solidFill>
              </a:defRPr>
            </a:lvl3pPr>
            <a:lvl4pPr lvl="3" rtl="0" algn="ctr">
              <a:lnSpc>
                <a:spcPct val="130000"/>
              </a:lnSpc>
              <a:spcBef>
                <a:spcPts val="0"/>
              </a:spcBef>
              <a:spcAft>
                <a:spcPts val="0"/>
              </a:spcAft>
              <a:buNone/>
              <a:defRPr sz="2600">
                <a:solidFill>
                  <a:schemeClr val="lt1"/>
                </a:solidFill>
              </a:defRPr>
            </a:lvl4pPr>
            <a:lvl5pPr lvl="4" rtl="0" algn="ctr">
              <a:lnSpc>
                <a:spcPct val="130000"/>
              </a:lnSpc>
              <a:spcBef>
                <a:spcPts val="0"/>
              </a:spcBef>
              <a:spcAft>
                <a:spcPts val="0"/>
              </a:spcAft>
              <a:buNone/>
              <a:defRPr sz="2600">
                <a:solidFill>
                  <a:schemeClr val="lt1"/>
                </a:solidFill>
              </a:defRPr>
            </a:lvl5pPr>
            <a:lvl6pPr lvl="5" rtl="0" algn="ctr">
              <a:lnSpc>
                <a:spcPct val="130000"/>
              </a:lnSpc>
              <a:spcBef>
                <a:spcPts val="0"/>
              </a:spcBef>
              <a:spcAft>
                <a:spcPts val="0"/>
              </a:spcAft>
              <a:buNone/>
              <a:defRPr sz="2600">
                <a:solidFill>
                  <a:schemeClr val="lt1"/>
                </a:solidFill>
              </a:defRPr>
            </a:lvl6pPr>
            <a:lvl7pPr lvl="6" rtl="0" algn="ctr">
              <a:lnSpc>
                <a:spcPct val="130000"/>
              </a:lnSpc>
              <a:spcBef>
                <a:spcPts val="0"/>
              </a:spcBef>
              <a:spcAft>
                <a:spcPts val="0"/>
              </a:spcAft>
              <a:buNone/>
              <a:defRPr sz="2600">
                <a:solidFill>
                  <a:schemeClr val="lt1"/>
                </a:solidFill>
              </a:defRPr>
            </a:lvl7pPr>
            <a:lvl8pPr lvl="7" rtl="0" algn="ctr">
              <a:lnSpc>
                <a:spcPct val="130000"/>
              </a:lnSpc>
              <a:spcBef>
                <a:spcPts val="0"/>
              </a:spcBef>
              <a:spcAft>
                <a:spcPts val="0"/>
              </a:spcAft>
              <a:buNone/>
              <a:defRPr sz="2600">
                <a:solidFill>
                  <a:schemeClr val="lt1"/>
                </a:solidFill>
              </a:defRPr>
            </a:lvl8pPr>
            <a:lvl9pPr lvl="8" rtl="0" algn="ctr">
              <a:lnSpc>
                <a:spcPct val="130000"/>
              </a:lnSpc>
              <a:spcBef>
                <a:spcPts val="0"/>
              </a:spcBef>
              <a:spcAft>
                <a:spcPts val="0"/>
              </a:spcAft>
              <a:buNone/>
              <a:defRPr sz="2600">
                <a:solidFill>
                  <a:schemeClr val="lt1"/>
                </a:solidFill>
              </a:defRPr>
            </a:lvl9pPr>
          </a:lstStyle>
          <a:p/>
        </p:txBody>
      </p:sp>
      <p:cxnSp>
        <p:nvCxnSpPr>
          <p:cNvPr id="276" name="Google Shape;276;p31"/>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77" name="Google Shape;277;p3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78" name="Google Shape;278;p31"/>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79" name="Google Shape;279;p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0" name="Google Shape;280;p3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lt1"/>
              </a:solidFill>
              <a:latin typeface="Red Hat Display"/>
              <a:ea typeface="Red Hat Display"/>
              <a:cs typeface="Red Hat Display"/>
              <a:sym typeface="Red Hat Display"/>
            </a:endParaRPr>
          </a:p>
        </p:txBody>
      </p:sp>
      <p:pic>
        <p:nvPicPr>
          <p:cNvPr id="281" name="Google Shape;281;p31"/>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82" name="Google Shape;282;p31"/>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1"/>
                </a:solidFill>
              </a:defRPr>
            </a:lvl1pPr>
            <a:lvl2pPr lvl="1" rtl="0">
              <a:lnSpc>
                <a:spcPct val="142000"/>
              </a:lnSpc>
              <a:spcBef>
                <a:spcPts val="0"/>
              </a:spcBef>
              <a:spcAft>
                <a:spcPts val="0"/>
              </a:spcAft>
              <a:buNone/>
              <a:defRPr sz="600">
                <a:solidFill>
                  <a:schemeClr val="lt1"/>
                </a:solidFill>
              </a:defRPr>
            </a:lvl2pPr>
            <a:lvl3pPr lvl="2" rtl="0">
              <a:lnSpc>
                <a:spcPct val="142000"/>
              </a:lnSpc>
              <a:spcBef>
                <a:spcPts val="0"/>
              </a:spcBef>
              <a:spcAft>
                <a:spcPts val="0"/>
              </a:spcAft>
              <a:buNone/>
              <a:defRPr sz="600">
                <a:solidFill>
                  <a:schemeClr val="lt1"/>
                </a:solidFill>
              </a:defRPr>
            </a:lvl3pPr>
            <a:lvl4pPr lvl="3" rtl="0">
              <a:lnSpc>
                <a:spcPct val="142000"/>
              </a:lnSpc>
              <a:spcBef>
                <a:spcPts val="0"/>
              </a:spcBef>
              <a:spcAft>
                <a:spcPts val="0"/>
              </a:spcAft>
              <a:buNone/>
              <a:defRPr sz="600">
                <a:solidFill>
                  <a:schemeClr val="lt1"/>
                </a:solidFill>
              </a:defRPr>
            </a:lvl4pPr>
            <a:lvl5pPr lvl="4" rtl="0">
              <a:lnSpc>
                <a:spcPct val="142000"/>
              </a:lnSpc>
              <a:spcBef>
                <a:spcPts val="0"/>
              </a:spcBef>
              <a:spcAft>
                <a:spcPts val="0"/>
              </a:spcAft>
              <a:buNone/>
              <a:defRPr sz="600">
                <a:solidFill>
                  <a:schemeClr val="lt1"/>
                </a:solidFill>
              </a:defRPr>
            </a:lvl5pPr>
            <a:lvl6pPr lvl="5" rtl="0">
              <a:lnSpc>
                <a:spcPct val="142000"/>
              </a:lnSpc>
              <a:spcBef>
                <a:spcPts val="0"/>
              </a:spcBef>
              <a:spcAft>
                <a:spcPts val="0"/>
              </a:spcAft>
              <a:buNone/>
              <a:defRPr sz="600">
                <a:solidFill>
                  <a:schemeClr val="lt1"/>
                </a:solidFill>
              </a:defRPr>
            </a:lvl6pPr>
            <a:lvl7pPr lvl="6" rtl="0">
              <a:lnSpc>
                <a:spcPct val="142000"/>
              </a:lnSpc>
              <a:spcBef>
                <a:spcPts val="0"/>
              </a:spcBef>
              <a:spcAft>
                <a:spcPts val="0"/>
              </a:spcAft>
              <a:buNone/>
              <a:defRPr sz="600">
                <a:solidFill>
                  <a:schemeClr val="lt1"/>
                </a:solidFill>
              </a:defRPr>
            </a:lvl7pPr>
            <a:lvl8pPr lvl="7" rtl="0">
              <a:lnSpc>
                <a:spcPct val="142000"/>
              </a:lnSpc>
              <a:spcBef>
                <a:spcPts val="0"/>
              </a:spcBef>
              <a:spcAft>
                <a:spcPts val="0"/>
              </a:spcAft>
              <a:buNone/>
              <a:defRPr sz="600">
                <a:solidFill>
                  <a:schemeClr val="lt1"/>
                </a:solidFill>
              </a:defRPr>
            </a:lvl8pPr>
            <a:lvl9pPr lvl="8" rtl="0">
              <a:lnSpc>
                <a:spcPct val="142000"/>
              </a:lnSpc>
              <a:spcBef>
                <a:spcPts val="0"/>
              </a:spcBef>
              <a:spcAft>
                <a:spcPts val="0"/>
              </a:spcAft>
              <a:buNone/>
              <a:defRPr sz="600">
                <a:solidFill>
                  <a:schemeClr val="lt1"/>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1">
  <p:cSld name="CAPTION_ONLY_1">
    <p:bg>
      <p:bgPr>
        <a:blipFill>
          <a:blip r:embed="rId2">
            <a:alphaModFix/>
          </a:blip>
          <a:stretch>
            <a:fillRect/>
          </a:stretch>
        </a:blipFill>
      </p:bgPr>
    </p:bg>
    <p:spTree>
      <p:nvGrpSpPr>
        <p:cNvPr id="3104" name="Shape 3104"/>
        <p:cNvGrpSpPr/>
        <p:nvPr/>
      </p:nvGrpSpPr>
      <p:grpSpPr>
        <a:xfrm>
          <a:off x="0" y="0"/>
          <a:ext cx="0" cy="0"/>
          <a:chOff x="0" y="0"/>
          <a:chExt cx="0" cy="0"/>
        </a:xfrm>
      </p:grpSpPr>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3105" name="Shape 3105"/>
        <p:cNvGrpSpPr/>
        <p:nvPr/>
      </p:nvGrpSpPr>
      <p:grpSpPr>
        <a:xfrm>
          <a:off x="0" y="0"/>
          <a:ext cx="0" cy="0"/>
          <a:chOff x="0" y="0"/>
          <a:chExt cx="0" cy="0"/>
        </a:xfrm>
      </p:grpSpPr>
      <p:pic>
        <p:nvPicPr>
          <p:cNvPr id="3106" name="Google Shape;3106;p300"/>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107" name="Google Shape;3107;p300"/>
          <p:cNvSpPr txBox="1"/>
          <p:nvPr>
            <p:ph idx="1" type="subTitle"/>
          </p:nvPr>
        </p:nvSpPr>
        <p:spPr>
          <a:xfrm>
            <a:off x="5660525" y="3971650"/>
            <a:ext cx="4446300" cy="914400"/>
          </a:xfrm>
          <a:prstGeom prst="rect">
            <a:avLst/>
          </a:prstGeom>
        </p:spPr>
        <p:txBody>
          <a:bodyPr anchorCtr="0" anchor="t" bIns="121900" lIns="121900" spcFirstLastPara="1" rIns="121900" wrap="square" tIns="121900">
            <a:noAutofit/>
          </a:bodyPr>
          <a:lstStyle>
            <a:lvl1pPr lvl="0" rtl="0">
              <a:lnSpc>
                <a:spcPct val="140000"/>
              </a:lnSpc>
              <a:spcBef>
                <a:spcPts val="0"/>
              </a:spcBef>
              <a:spcAft>
                <a:spcPts val="0"/>
              </a:spcAft>
              <a:buSzPts val="1900"/>
              <a:buNone/>
              <a:defRPr sz="1900"/>
            </a:lvl1pPr>
            <a:lvl2pPr lvl="1" rtl="0">
              <a:lnSpc>
                <a:spcPct val="140000"/>
              </a:lnSpc>
              <a:spcBef>
                <a:spcPts val="0"/>
              </a:spcBef>
              <a:spcAft>
                <a:spcPts val="0"/>
              </a:spcAft>
              <a:buSzPts val="1900"/>
              <a:buNone/>
              <a:defRPr sz="1900"/>
            </a:lvl2pPr>
            <a:lvl3pPr lvl="2" rtl="0">
              <a:lnSpc>
                <a:spcPct val="140000"/>
              </a:lnSpc>
              <a:spcBef>
                <a:spcPts val="0"/>
              </a:spcBef>
              <a:spcAft>
                <a:spcPts val="0"/>
              </a:spcAft>
              <a:buSzPts val="1900"/>
              <a:buNone/>
              <a:defRPr sz="1900"/>
            </a:lvl3pPr>
            <a:lvl4pPr lvl="3" rtl="0">
              <a:lnSpc>
                <a:spcPct val="140000"/>
              </a:lnSpc>
              <a:spcBef>
                <a:spcPts val="0"/>
              </a:spcBef>
              <a:spcAft>
                <a:spcPts val="0"/>
              </a:spcAft>
              <a:buSzPts val="1900"/>
              <a:buNone/>
              <a:defRPr sz="1900"/>
            </a:lvl4pPr>
            <a:lvl5pPr lvl="4" rtl="0">
              <a:lnSpc>
                <a:spcPct val="140000"/>
              </a:lnSpc>
              <a:spcBef>
                <a:spcPts val="0"/>
              </a:spcBef>
              <a:spcAft>
                <a:spcPts val="0"/>
              </a:spcAft>
              <a:buSzPts val="1900"/>
              <a:buNone/>
              <a:defRPr sz="1900"/>
            </a:lvl5pPr>
            <a:lvl6pPr lvl="5" rtl="0">
              <a:lnSpc>
                <a:spcPct val="140000"/>
              </a:lnSpc>
              <a:spcBef>
                <a:spcPts val="0"/>
              </a:spcBef>
              <a:spcAft>
                <a:spcPts val="0"/>
              </a:spcAft>
              <a:buSzPts val="1900"/>
              <a:buNone/>
              <a:defRPr sz="1900"/>
            </a:lvl6pPr>
            <a:lvl7pPr lvl="6" rtl="0">
              <a:lnSpc>
                <a:spcPct val="140000"/>
              </a:lnSpc>
              <a:spcBef>
                <a:spcPts val="0"/>
              </a:spcBef>
              <a:spcAft>
                <a:spcPts val="0"/>
              </a:spcAft>
              <a:buSzPts val="1900"/>
              <a:buNone/>
              <a:defRPr sz="1900"/>
            </a:lvl7pPr>
            <a:lvl8pPr lvl="7" rtl="0">
              <a:lnSpc>
                <a:spcPct val="140000"/>
              </a:lnSpc>
              <a:spcBef>
                <a:spcPts val="0"/>
              </a:spcBef>
              <a:spcAft>
                <a:spcPts val="0"/>
              </a:spcAft>
              <a:buSzPts val="1900"/>
              <a:buNone/>
              <a:defRPr sz="1900"/>
            </a:lvl8pPr>
            <a:lvl9pPr lvl="8" rtl="0">
              <a:lnSpc>
                <a:spcPct val="140000"/>
              </a:lnSpc>
              <a:spcBef>
                <a:spcPts val="0"/>
              </a:spcBef>
              <a:spcAft>
                <a:spcPts val="0"/>
              </a:spcAft>
              <a:buSzPts val="1900"/>
              <a:buNone/>
              <a:defRPr sz="1900"/>
            </a:lvl9pPr>
          </a:lstStyle>
          <a:p/>
        </p:txBody>
      </p:sp>
      <p:sp>
        <p:nvSpPr>
          <p:cNvPr id="3108" name="Google Shape;3108;p300"/>
          <p:cNvSpPr txBox="1"/>
          <p:nvPr>
            <p:ph type="title"/>
          </p:nvPr>
        </p:nvSpPr>
        <p:spPr>
          <a:xfrm>
            <a:off x="5660525" y="1709031"/>
            <a:ext cx="5736300" cy="2117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None/>
              <a:defRPr b="1" sz="47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7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7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7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7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7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7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7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700">
                <a:solidFill>
                  <a:srgbClr val="EE0000"/>
                </a:solidFill>
                <a:latin typeface="Overpass"/>
                <a:ea typeface="Overpass"/>
                <a:cs typeface="Overpass"/>
                <a:sym typeface="Overpass"/>
              </a:defRPr>
            </a:lvl9pPr>
          </a:lstStyle>
          <a:p/>
        </p:txBody>
      </p:sp>
      <p:sp>
        <p:nvSpPr>
          <p:cNvPr id="3109" name="Google Shape;3109;p300"/>
          <p:cNvSpPr txBox="1"/>
          <p:nvPr>
            <p:ph idx="2" type="subTitle"/>
          </p:nvPr>
        </p:nvSpPr>
        <p:spPr>
          <a:xfrm>
            <a:off x="5660525" y="5318275"/>
            <a:ext cx="2040300" cy="605700"/>
          </a:xfrm>
          <a:prstGeom prst="rect">
            <a:avLst/>
          </a:prstGeom>
        </p:spPr>
        <p:txBody>
          <a:bodyPr anchorCtr="0" anchor="t" bIns="121900" lIns="121900" spcFirstLastPara="1" rIns="121900" wrap="square" tIns="12190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3110" name="Google Shape;3110;p300"/>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3111" name="Shape 3111"/>
        <p:cNvGrpSpPr/>
        <p:nvPr/>
      </p:nvGrpSpPr>
      <p:grpSpPr>
        <a:xfrm>
          <a:off x="0" y="0"/>
          <a:ext cx="0" cy="0"/>
          <a:chOff x="0" y="0"/>
          <a:chExt cx="0" cy="0"/>
        </a:xfrm>
      </p:grpSpPr>
      <p:sp>
        <p:nvSpPr>
          <p:cNvPr id="3112" name="Google Shape;3112;p30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113" name="Google Shape;3113;p301"/>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3114" name="Google Shape;3114;p3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15" name="Google Shape;3115;p301"/>
          <p:cNvSpPr txBox="1"/>
          <p:nvPr>
            <p:ph type="title"/>
          </p:nvPr>
        </p:nvSpPr>
        <p:spPr>
          <a:xfrm>
            <a:off x="5660525" y="568626"/>
            <a:ext cx="5736300" cy="19293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None/>
              <a:defRPr b="1" sz="71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1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1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1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1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1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1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1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100">
                <a:solidFill>
                  <a:srgbClr val="EE0000"/>
                </a:solidFill>
                <a:latin typeface="Overpass"/>
                <a:ea typeface="Overpass"/>
                <a:cs typeface="Overpass"/>
                <a:sym typeface="Overpass"/>
              </a:defRPr>
            </a:lvl9pPr>
          </a:lstStyle>
          <a:p/>
        </p:txBody>
      </p:sp>
      <p:sp>
        <p:nvSpPr>
          <p:cNvPr id="3116" name="Google Shape;3116;p301"/>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3117" name="Google Shape;3117;p301"/>
          <p:cNvSpPr txBox="1"/>
          <p:nvPr>
            <p:ph idx="2" type="subTitle"/>
          </p:nvPr>
        </p:nvSpPr>
        <p:spPr>
          <a:xfrm>
            <a:off x="5660525" y="2752400"/>
            <a:ext cx="4446300" cy="1524900"/>
          </a:xfrm>
          <a:prstGeom prst="rect">
            <a:avLst/>
          </a:prstGeom>
        </p:spPr>
        <p:txBody>
          <a:bodyPr anchorCtr="0" anchor="t" bIns="121900" lIns="121900" spcFirstLastPara="1" rIns="121900" wrap="square" tIns="121900">
            <a:noAutofit/>
          </a:bodyPr>
          <a:lstStyle>
            <a:lvl1pPr lvl="0" rtl="0">
              <a:lnSpc>
                <a:spcPct val="180000"/>
              </a:lnSpc>
              <a:spcBef>
                <a:spcPts val="0"/>
              </a:spcBef>
              <a:spcAft>
                <a:spcPts val="0"/>
              </a:spcAft>
              <a:buSzPts val="1500"/>
              <a:buNone/>
              <a:defRPr sz="1500"/>
            </a:lvl1pPr>
            <a:lvl2pPr lvl="1" rtl="0">
              <a:lnSpc>
                <a:spcPct val="180000"/>
              </a:lnSpc>
              <a:spcBef>
                <a:spcPts val="0"/>
              </a:spcBef>
              <a:spcAft>
                <a:spcPts val="0"/>
              </a:spcAft>
              <a:buSzPts val="1500"/>
              <a:buNone/>
              <a:defRPr sz="1500"/>
            </a:lvl2pPr>
            <a:lvl3pPr lvl="2" rtl="0">
              <a:lnSpc>
                <a:spcPct val="180000"/>
              </a:lnSpc>
              <a:spcBef>
                <a:spcPts val="0"/>
              </a:spcBef>
              <a:spcAft>
                <a:spcPts val="0"/>
              </a:spcAft>
              <a:buSzPts val="1500"/>
              <a:buNone/>
              <a:defRPr sz="1500"/>
            </a:lvl3pPr>
            <a:lvl4pPr lvl="3" rtl="0">
              <a:lnSpc>
                <a:spcPct val="180000"/>
              </a:lnSpc>
              <a:spcBef>
                <a:spcPts val="0"/>
              </a:spcBef>
              <a:spcAft>
                <a:spcPts val="0"/>
              </a:spcAft>
              <a:buSzPts val="1500"/>
              <a:buNone/>
              <a:defRPr sz="1500"/>
            </a:lvl4pPr>
            <a:lvl5pPr lvl="4" rtl="0">
              <a:lnSpc>
                <a:spcPct val="180000"/>
              </a:lnSpc>
              <a:spcBef>
                <a:spcPts val="0"/>
              </a:spcBef>
              <a:spcAft>
                <a:spcPts val="0"/>
              </a:spcAft>
              <a:buSzPts val="1500"/>
              <a:buNone/>
              <a:defRPr sz="1500"/>
            </a:lvl5pPr>
            <a:lvl6pPr lvl="5" rtl="0">
              <a:lnSpc>
                <a:spcPct val="180000"/>
              </a:lnSpc>
              <a:spcBef>
                <a:spcPts val="0"/>
              </a:spcBef>
              <a:spcAft>
                <a:spcPts val="0"/>
              </a:spcAft>
              <a:buSzPts val="1500"/>
              <a:buNone/>
              <a:defRPr sz="1500"/>
            </a:lvl6pPr>
            <a:lvl7pPr lvl="6" rtl="0">
              <a:lnSpc>
                <a:spcPct val="180000"/>
              </a:lnSpc>
              <a:spcBef>
                <a:spcPts val="0"/>
              </a:spcBef>
              <a:spcAft>
                <a:spcPts val="0"/>
              </a:spcAft>
              <a:buSzPts val="1500"/>
              <a:buNone/>
              <a:defRPr sz="1500"/>
            </a:lvl7pPr>
            <a:lvl8pPr lvl="7" rtl="0">
              <a:lnSpc>
                <a:spcPct val="180000"/>
              </a:lnSpc>
              <a:spcBef>
                <a:spcPts val="0"/>
              </a:spcBef>
              <a:spcAft>
                <a:spcPts val="0"/>
              </a:spcAft>
              <a:buSzPts val="1500"/>
              <a:buNone/>
              <a:defRPr sz="1500"/>
            </a:lvl8pPr>
            <a:lvl9pPr lvl="8" rtl="0">
              <a:lnSpc>
                <a:spcPct val="180000"/>
              </a:lnSpc>
              <a:spcBef>
                <a:spcPts val="0"/>
              </a:spcBef>
              <a:spcAft>
                <a:spcPts val="0"/>
              </a:spcAft>
              <a:buSzPts val="1500"/>
              <a:buNone/>
              <a:defRPr sz="1500"/>
            </a:lvl9pPr>
          </a:lstStyle>
          <a:p/>
        </p:txBody>
      </p:sp>
      <p:sp>
        <p:nvSpPr>
          <p:cNvPr id="3118" name="Google Shape;3118;p301"/>
          <p:cNvSpPr txBox="1"/>
          <p:nvPr/>
        </p:nvSpPr>
        <p:spPr>
          <a:xfrm>
            <a:off x="5903450"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3119" name="Google Shape;3119;p301"/>
          <p:cNvSpPr txBox="1"/>
          <p:nvPr/>
        </p:nvSpPr>
        <p:spPr>
          <a:xfrm>
            <a:off x="5903450"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3120" name="Google Shape;3120;p301"/>
          <p:cNvSpPr txBox="1"/>
          <p:nvPr/>
        </p:nvSpPr>
        <p:spPr>
          <a:xfrm>
            <a:off x="8815525" y="46692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3121" name="Google Shape;3121;p301"/>
          <p:cNvSpPr txBox="1"/>
          <p:nvPr/>
        </p:nvSpPr>
        <p:spPr>
          <a:xfrm>
            <a:off x="8815525" y="5174300"/>
            <a:ext cx="23235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3122" name="Google Shape;3122;p301"/>
          <p:cNvPicPr preferRelativeResize="0"/>
          <p:nvPr/>
        </p:nvPicPr>
        <p:blipFill rotWithShape="1">
          <a:blip r:embed="rId4">
            <a:alphaModFix/>
          </a:blip>
          <a:srcRect b="0" l="2507" r="2498" t="0"/>
          <a:stretch/>
        </p:blipFill>
        <p:spPr>
          <a:xfrm>
            <a:off x="8586459" y="5174306"/>
            <a:ext cx="229074" cy="241150"/>
          </a:xfrm>
          <a:prstGeom prst="rect">
            <a:avLst/>
          </a:prstGeom>
          <a:noFill/>
          <a:ln>
            <a:noFill/>
          </a:ln>
        </p:spPr>
      </p:pic>
      <p:pic>
        <p:nvPicPr>
          <p:cNvPr id="3123" name="Google Shape;3123;p301"/>
          <p:cNvPicPr preferRelativeResize="0"/>
          <p:nvPr/>
        </p:nvPicPr>
        <p:blipFill rotWithShape="1">
          <a:blip r:embed="rId5">
            <a:alphaModFix/>
          </a:blip>
          <a:srcRect b="0" l="2678" r="2678" t="0"/>
          <a:stretch/>
        </p:blipFill>
        <p:spPr>
          <a:xfrm>
            <a:off x="8586459" y="4669206"/>
            <a:ext cx="229074" cy="241150"/>
          </a:xfrm>
          <a:prstGeom prst="rect">
            <a:avLst/>
          </a:prstGeom>
          <a:noFill/>
          <a:ln>
            <a:noFill/>
          </a:ln>
        </p:spPr>
      </p:pic>
      <p:pic>
        <p:nvPicPr>
          <p:cNvPr id="3124" name="Google Shape;3124;p301"/>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125" name="Google Shape;3125;p301"/>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30">
    <p:spTree>
      <p:nvGrpSpPr>
        <p:cNvPr id="3126" name="Shape 3126"/>
        <p:cNvGrpSpPr/>
        <p:nvPr/>
      </p:nvGrpSpPr>
      <p:grpSpPr>
        <a:xfrm>
          <a:off x="0" y="0"/>
          <a:ext cx="0" cy="0"/>
          <a:chOff x="0" y="0"/>
          <a:chExt cx="0" cy="0"/>
        </a:xfrm>
      </p:grpSpPr>
      <p:sp>
        <p:nvSpPr>
          <p:cNvPr id="3127" name="Google Shape;3127;p302"/>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128" name="Google Shape;3128;p30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129" name="Google Shape;3129;p30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3130" name="Google Shape;3130;p3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1" name="Google Shape;3131;p302"/>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1">
    <p:spTree>
      <p:nvGrpSpPr>
        <p:cNvPr id="3132" name="Shape 3132"/>
        <p:cNvGrpSpPr/>
        <p:nvPr/>
      </p:nvGrpSpPr>
      <p:grpSpPr>
        <a:xfrm>
          <a:off x="0" y="0"/>
          <a:ext cx="0" cy="0"/>
          <a:chOff x="0" y="0"/>
          <a:chExt cx="0" cy="0"/>
        </a:xfrm>
      </p:grpSpPr>
      <p:sp>
        <p:nvSpPr>
          <p:cNvPr id="3133" name="Google Shape;3133;p303"/>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134" name="Google Shape;3134;p303"/>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35" name="Google Shape;3135;p3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3136" name="Google Shape;3136;p30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137" name="Google Shape;3137;p30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38" name="Google Shape;3138;p303"/>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32">
    <p:spTree>
      <p:nvGrpSpPr>
        <p:cNvPr id="3139" name="Shape 3139"/>
        <p:cNvGrpSpPr/>
        <p:nvPr/>
      </p:nvGrpSpPr>
      <p:grpSpPr>
        <a:xfrm>
          <a:off x="0" y="0"/>
          <a:ext cx="0" cy="0"/>
          <a:chOff x="0" y="0"/>
          <a:chExt cx="0" cy="0"/>
        </a:xfrm>
      </p:grpSpPr>
      <p:sp>
        <p:nvSpPr>
          <p:cNvPr id="3140" name="Google Shape;3140;p30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141" name="Google Shape;3141;p30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142" name="Google Shape;3142;p30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3143" name="Google Shape;3143;p30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4" name="Google Shape;3144;p304"/>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
    <p:spTree>
      <p:nvGrpSpPr>
        <p:cNvPr id="3145" name="Shape 3145"/>
        <p:cNvGrpSpPr/>
        <p:nvPr/>
      </p:nvGrpSpPr>
      <p:grpSpPr>
        <a:xfrm>
          <a:off x="0" y="0"/>
          <a:ext cx="0" cy="0"/>
          <a:chOff x="0" y="0"/>
          <a:chExt cx="0" cy="0"/>
        </a:xfrm>
      </p:grpSpPr>
      <p:sp>
        <p:nvSpPr>
          <p:cNvPr id="3146" name="Google Shape;3146;p305"/>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147" name="Google Shape;3147;p30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3148" name="Google Shape;3148;p30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49" name="Google Shape;3149;p305"/>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150" name="Shape 3150"/>
        <p:cNvGrpSpPr/>
        <p:nvPr/>
      </p:nvGrpSpPr>
      <p:grpSpPr>
        <a:xfrm>
          <a:off x="0" y="0"/>
          <a:ext cx="0" cy="0"/>
          <a:chOff x="0" y="0"/>
          <a:chExt cx="0" cy="0"/>
        </a:xfrm>
      </p:grpSpPr>
      <p:sp>
        <p:nvSpPr>
          <p:cNvPr id="3151" name="Google Shape;3151;p30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3152" name="Google Shape;3152;p306"/>
          <p:cNvSpPr txBox="1"/>
          <p:nvPr>
            <p:ph type="title"/>
          </p:nvPr>
        </p:nvSpPr>
        <p:spPr>
          <a:xfrm>
            <a:off x="885050" y="871750"/>
            <a:ext cx="10422000" cy="5532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3153" name="Google Shape;3153;p306"/>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pic>
        <p:nvPicPr>
          <p:cNvPr id="3154" name="Google Shape;3154;p30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55" name="Google Shape;3155;p306"/>
          <p:cNvSpPr txBox="1"/>
          <p:nvPr>
            <p:ph idx="2" type="subTitle"/>
          </p:nvPr>
        </p:nvSpPr>
        <p:spPr>
          <a:xfrm>
            <a:off x="885125" y="1424950"/>
            <a:ext cx="10422000" cy="7056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3156" name="Google Shape;3156;p306"/>
          <p:cNvSpPr txBox="1"/>
          <p:nvPr>
            <p:ph idx="3" type="subTitle"/>
          </p:nvPr>
        </p:nvSpPr>
        <p:spPr>
          <a:xfrm>
            <a:off x="885050" y="6169550"/>
            <a:ext cx="8002500" cy="559500"/>
          </a:xfrm>
          <a:prstGeom prst="rect">
            <a:avLst/>
          </a:prstGeom>
        </p:spPr>
        <p:txBody>
          <a:bodyPr anchorCtr="0" anchor="b" bIns="121900" lIns="121900" spcFirstLastPara="1" rIns="121900" wrap="square" tIns="12190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3157" name="Google Shape;3157;p306"/>
          <p:cNvSpPr txBox="1"/>
          <p:nvPr>
            <p:ph idx="4" type="subTitle"/>
          </p:nvPr>
        </p:nvSpPr>
        <p:spPr>
          <a:xfrm>
            <a:off x="6855088" y="2788100"/>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3158" name="Google Shape;3158;p306"/>
          <p:cNvSpPr txBox="1"/>
          <p:nvPr>
            <p:ph idx="5" type="subTitle"/>
          </p:nvPr>
        </p:nvSpPr>
        <p:spPr>
          <a:xfrm>
            <a:off x="6855081" y="2352950"/>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159" name="Google Shape;3159;p306"/>
          <p:cNvSpPr txBox="1"/>
          <p:nvPr>
            <p:ph idx="6" type="subTitle"/>
          </p:nvPr>
        </p:nvSpPr>
        <p:spPr>
          <a:xfrm>
            <a:off x="6855088" y="4434375"/>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3160" name="Google Shape;3160;p306"/>
          <p:cNvSpPr txBox="1"/>
          <p:nvPr>
            <p:ph idx="7" type="subTitle"/>
          </p:nvPr>
        </p:nvSpPr>
        <p:spPr>
          <a:xfrm>
            <a:off x="6855081" y="3999225"/>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161" name="Google Shape;3161;p306"/>
          <p:cNvSpPr txBox="1"/>
          <p:nvPr>
            <p:ph idx="8" type="subTitle"/>
          </p:nvPr>
        </p:nvSpPr>
        <p:spPr>
          <a:xfrm>
            <a:off x="2084625" y="2788100"/>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3162" name="Google Shape;3162;p306"/>
          <p:cNvSpPr txBox="1"/>
          <p:nvPr>
            <p:ph idx="9" type="subTitle"/>
          </p:nvPr>
        </p:nvSpPr>
        <p:spPr>
          <a:xfrm>
            <a:off x="2084600" y="2352950"/>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
        <p:nvSpPr>
          <p:cNvPr id="3163" name="Google Shape;3163;p306"/>
          <p:cNvSpPr txBox="1"/>
          <p:nvPr>
            <p:ph idx="13" type="subTitle"/>
          </p:nvPr>
        </p:nvSpPr>
        <p:spPr>
          <a:xfrm>
            <a:off x="2084625" y="4434375"/>
            <a:ext cx="3512100" cy="10608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500"/>
            </a:lvl1pPr>
            <a:lvl2pPr lvl="1" rtl="0">
              <a:spcBef>
                <a:spcPts val="2100"/>
              </a:spcBef>
              <a:spcAft>
                <a:spcPts val="0"/>
              </a:spcAft>
              <a:buNone/>
              <a:defRPr sz="1500"/>
            </a:lvl2pPr>
            <a:lvl3pPr lvl="2" rtl="0">
              <a:spcBef>
                <a:spcPts val="2100"/>
              </a:spcBef>
              <a:spcAft>
                <a:spcPts val="0"/>
              </a:spcAft>
              <a:buNone/>
              <a:defRPr sz="1500"/>
            </a:lvl3pPr>
            <a:lvl4pPr lvl="3" rtl="0">
              <a:spcBef>
                <a:spcPts val="2100"/>
              </a:spcBef>
              <a:spcAft>
                <a:spcPts val="0"/>
              </a:spcAft>
              <a:buNone/>
              <a:defRPr sz="1500"/>
            </a:lvl4pPr>
            <a:lvl5pPr lvl="4" rtl="0">
              <a:spcBef>
                <a:spcPts val="2100"/>
              </a:spcBef>
              <a:spcAft>
                <a:spcPts val="0"/>
              </a:spcAft>
              <a:buNone/>
              <a:defRPr sz="1500"/>
            </a:lvl5pPr>
            <a:lvl6pPr lvl="5" rtl="0">
              <a:spcBef>
                <a:spcPts val="2100"/>
              </a:spcBef>
              <a:spcAft>
                <a:spcPts val="0"/>
              </a:spcAft>
              <a:buNone/>
              <a:defRPr sz="1500"/>
            </a:lvl6pPr>
            <a:lvl7pPr lvl="6" rtl="0">
              <a:spcBef>
                <a:spcPts val="2100"/>
              </a:spcBef>
              <a:spcAft>
                <a:spcPts val="0"/>
              </a:spcAft>
              <a:buNone/>
              <a:defRPr sz="1500"/>
            </a:lvl7pPr>
            <a:lvl8pPr lvl="7" rtl="0">
              <a:spcBef>
                <a:spcPts val="2100"/>
              </a:spcBef>
              <a:spcAft>
                <a:spcPts val="0"/>
              </a:spcAft>
              <a:buNone/>
              <a:defRPr sz="1500"/>
            </a:lvl8pPr>
            <a:lvl9pPr lvl="8" rtl="0">
              <a:spcBef>
                <a:spcPts val="2100"/>
              </a:spcBef>
              <a:spcAft>
                <a:spcPts val="2100"/>
              </a:spcAft>
              <a:buNone/>
              <a:defRPr sz="1500"/>
            </a:lvl9pPr>
          </a:lstStyle>
          <a:p/>
        </p:txBody>
      </p:sp>
      <p:sp>
        <p:nvSpPr>
          <p:cNvPr id="3164" name="Google Shape;3164;p306"/>
          <p:cNvSpPr txBox="1"/>
          <p:nvPr>
            <p:ph idx="14" type="subTitle"/>
          </p:nvPr>
        </p:nvSpPr>
        <p:spPr>
          <a:xfrm>
            <a:off x="2084600" y="3999225"/>
            <a:ext cx="3512100" cy="379200"/>
          </a:xfrm>
          <a:prstGeom prst="rect">
            <a:avLst/>
          </a:prstGeom>
        </p:spPr>
        <p:txBody>
          <a:bodyPr anchorCtr="0" anchor="b" bIns="121900" lIns="121900" spcFirstLastPara="1" rIns="121900" wrap="square" tIns="121900">
            <a:noAutofit/>
          </a:bodyPr>
          <a:lstStyle>
            <a:lvl1pPr lvl="0"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5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3165" name="Shape 3165"/>
        <p:cNvGrpSpPr/>
        <p:nvPr/>
      </p:nvGrpSpPr>
      <p:grpSpPr>
        <a:xfrm>
          <a:off x="0" y="0"/>
          <a:ext cx="0" cy="0"/>
          <a:chOff x="0" y="0"/>
          <a:chExt cx="0" cy="0"/>
        </a:xfrm>
      </p:grpSpPr>
      <p:sp>
        <p:nvSpPr>
          <p:cNvPr id="3166" name="Google Shape;3166;p3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3167" name="Shape 3167"/>
        <p:cNvGrpSpPr/>
        <p:nvPr/>
      </p:nvGrpSpPr>
      <p:grpSpPr>
        <a:xfrm>
          <a:off x="0" y="0"/>
          <a:ext cx="0" cy="0"/>
          <a:chOff x="0" y="0"/>
          <a:chExt cx="0" cy="0"/>
        </a:xfrm>
      </p:grpSpPr>
      <p:sp>
        <p:nvSpPr>
          <p:cNvPr id="3168" name="Google Shape;3168;p30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idx="1" type="subTitle"/>
          </p:nvPr>
        </p:nvSpPr>
        <p:spPr>
          <a:xfrm>
            <a:off x="2083725" y="3521825"/>
            <a:ext cx="75333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BEBEB"/>
              </a:buClr>
              <a:buSzPts val="2400"/>
              <a:buNone/>
              <a:defRPr sz="2400">
                <a:solidFill>
                  <a:srgbClr val="EBEBEB"/>
                </a:solidFill>
              </a:defRPr>
            </a:lvl1pPr>
            <a:lvl2pPr lvl="1" rtl="0">
              <a:lnSpc>
                <a:spcPct val="100000"/>
              </a:lnSpc>
              <a:spcBef>
                <a:spcPts val="0"/>
              </a:spcBef>
              <a:spcAft>
                <a:spcPts val="0"/>
              </a:spcAft>
              <a:buClr>
                <a:srgbClr val="EBEBEB"/>
              </a:buClr>
              <a:buSzPts val="2400"/>
              <a:buNone/>
              <a:defRPr sz="2400">
                <a:solidFill>
                  <a:srgbClr val="EBEBEB"/>
                </a:solidFill>
              </a:defRPr>
            </a:lvl2pPr>
            <a:lvl3pPr lvl="2" rtl="0">
              <a:lnSpc>
                <a:spcPct val="100000"/>
              </a:lnSpc>
              <a:spcBef>
                <a:spcPts val="0"/>
              </a:spcBef>
              <a:spcAft>
                <a:spcPts val="0"/>
              </a:spcAft>
              <a:buClr>
                <a:srgbClr val="EBEBEB"/>
              </a:buClr>
              <a:buSzPts val="2400"/>
              <a:buNone/>
              <a:defRPr sz="2400">
                <a:solidFill>
                  <a:srgbClr val="EBEBEB"/>
                </a:solidFill>
              </a:defRPr>
            </a:lvl3pPr>
            <a:lvl4pPr lvl="3" rtl="0">
              <a:lnSpc>
                <a:spcPct val="100000"/>
              </a:lnSpc>
              <a:spcBef>
                <a:spcPts val="0"/>
              </a:spcBef>
              <a:spcAft>
                <a:spcPts val="0"/>
              </a:spcAft>
              <a:buClr>
                <a:srgbClr val="EBEBEB"/>
              </a:buClr>
              <a:buSzPts val="2400"/>
              <a:buNone/>
              <a:defRPr sz="2400">
                <a:solidFill>
                  <a:srgbClr val="EBEBEB"/>
                </a:solidFill>
              </a:defRPr>
            </a:lvl4pPr>
            <a:lvl5pPr lvl="4" rtl="0">
              <a:lnSpc>
                <a:spcPct val="100000"/>
              </a:lnSpc>
              <a:spcBef>
                <a:spcPts val="0"/>
              </a:spcBef>
              <a:spcAft>
                <a:spcPts val="0"/>
              </a:spcAft>
              <a:buClr>
                <a:srgbClr val="EBEBEB"/>
              </a:buClr>
              <a:buSzPts val="2400"/>
              <a:buNone/>
              <a:defRPr sz="2400">
                <a:solidFill>
                  <a:srgbClr val="EBEBEB"/>
                </a:solidFill>
              </a:defRPr>
            </a:lvl5pPr>
            <a:lvl6pPr lvl="5" rtl="0">
              <a:lnSpc>
                <a:spcPct val="100000"/>
              </a:lnSpc>
              <a:spcBef>
                <a:spcPts val="0"/>
              </a:spcBef>
              <a:spcAft>
                <a:spcPts val="0"/>
              </a:spcAft>
              <a:buClr>
                <a:srgbClr val="EBEBEB"/>
              </a:buClr>
              <a:buSzPts val="2400"/>
              <a:buNone/>
              <a:defRPr sz="2400">
                <a:solidFill>
                  <a:srgbClr val="EBEBEB"/>
                </a:solidFill>
              </a:defRPr>
            </a:lvl6pPr>
            <a:lvl7pPr lvl="6" rtl="0">
              <a:lnSpc>
                <a:spcPct val="100000"/>
              </a:lnSpc>
              <a:spcBef>
                <a:spcPts val="0"/>
              </a:spcBef>
              <a:spcAft>
                <a:spcPts val="0"/>
              </a:spcAft>
              <a:buClr>
                <a:srgbClr val="EBEBEB"/>
              </a:buClr>
              <a:buSzPts val="2400"/>
              <a:buNone/>
              <a:defRPr sz="2400">
                <a:solidFill>
                  <a:srgbClr val="EBEBEB"/>
                </a:solidFill>
              </a:defRPr>
            </a:lvl7pPr>
            <a:lvl8pPr lvl="7" rtl="0">
              <a:lnSpc>
                <a:spcPct val="100000"/>
              </a:lnSpc>
              <a:spcBef>
                <a:spcPts val="0"/>
              </a:spcBef>
              <a:spcAft>
                <a:spcPts val="0"/>
              </a:spcAft>
              <a:buClr>
                <a:srgbClr val="EBEBEB"/>
              </a:buClr>
              <a:buSzPts val="2400"/>
              <a:buNone/>
              <a:defRPr sz="2400">
                <a:solidFill>
                  <a:srgbClr val="EBEBEB"/>
                </a:solidFill>
              </a:defRPr>
            </a:lvl8pPr>
            <a:lvl9pPr lvl="8" rtl="0">
              <a:lnSpc>
                <a:spcPct val="100000"/>
              </a:lnSpc>
              <a:spcBef>
                <a:spcPts val="0"/>
              </a:spcBef>
              <a:spcAft>
                <a:spcPts val="0"/>
              </a:spcAft>
              <a:buClr>
                <a:srgbClr val="EBEBEB"/>
              </a:buClr>
              <a:buSzPts val="2400"/>
              <a:buNone/>
              <a:defRPr sz="2400">
                <a:solidFill>
                  <a:srgbClr val="EBEBEB"/>
                </a:solidFill>
              </a:defRPr>
            </a:lvl9pPr>
          </a:lstStyle>
          <a:p/>
        </p:txBody>
      </p:sp>
      <p:sp>
        <p:nvSpPr>
          <p:cNvPr id="33" name="Google Shape;33;p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34" name="Google Shape;34;p4"/>
          <p:cNvSpPr txBox="1"/>
          <p:nvPr>
            <p:ph type="title"/>
          </p:nvPr>
        </p:nvSpPr>
        <p:spPr>
          <a:xfrm>
            <a:off x="2083875" y="1743625"/>
            <a:ext cx="7533300" cy="1600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4600">
                <a:solidFill>
                  <a:srgbClr val="EBEBEB"/>
                </a:solidFill>
              </a:defRPr>
            </a:lvl1pPr>
            <a:lvl2pPr lvl="1" rtl="0">
              <a:lnSpc>
                <a:spcPct val="105000"/>
              </a:lnSpc>
              <a:spcBef>
                <a:spcPts val="0"/>
              </a:spcBef>
              <a:spcAft>
                <a:spcPts val="0"/>
              </a:spcAft>
              <a:buNone/>
              <a:defRPr sz="4600">
                <a:solidFill>
                  <a:srgbClr val="EBEBEB"/>
                </a:solidFill>
              </a:defRPr>
            </a:lvl2pPr>
            <a:lvl3pPr lvl="2" rtl="0">
              <a:lnSpc>
                <a:spcPct val="105000"/>
              </a:lnSpc>
              <a:spcBef>
                <a:spcPts val="0"/>
              </a:spcBef>
              <a:spcAft>
                <a:spcPts val="0"/>
              </a:spcAft>
              <a:buNone/>
              <a:defRPr sz="4600">
                <a:solidFill>
                  <a:srgbClr val="EBEBEB"/>
                </a:solidFill>
              </a:defRPr>
            </a:lvl3pPr>
            <a:lvl4pPr lvl="3" rtl="0">
              <a:lnSpc>
                <a:spcPct val="105000"/>
              </a:lnSpc>
              <a:spcBef>
                <a:spcPts val="0"/>
              </a:spcBef>
              <a:spcAft>
                <a:spcPts val="0"/>
              </a:spcAft>
              <a:buNone/>
              <a:defRPr sz="4600">
                <a:solidFill>
                  <a:srgbClr val="EBEBEB"/>
                </a:solidFill>
              </a:defRPr>
            </a:lvl4pPr>
            <a:lvl5pPr lvl="4" rtl="0">
              <a:lnSpc>
                <a:spcPct val="105000"/>
              </a:lnSpc>
              <a:spcBef>
                <a:spcPts val="0"/>
              </a:spcBef>
              <a:spcAft>
                <a:spcPts val="0"/>
              </a:spcAft>
              <a:buNone/>
              <a:defRPr sz="4600">
                <a:solidFill>
                  <a:srgbClr val="EBEBEB"/>
                </a:solidFill>
              </a:defRPr>
            </a:lvl5pPr>
            <a:lvl6pPr lvl="5" rtl="0">
              <a:lnSpc>
                <a:spcPct val="105000"/>
              </a:lnSpc>
              <a:spcBef>
                <a:spcPts val="0"/>
              </a:spcBef>
              <a:spcAft>
                <a:spcPts val="0"/>
              </a:spcAft>
              <a:buNone/>
              <a:defRPr sz="4600">
                <a:solidFill>
                  <a:srgbClr val="EBEBEB"/>
                </a:solidFill>
              </a:defRPr>
            </a:lvl6pPr>
            <a:lvl7pPr lvl="6" rtl="0">
              <a:lnSpc>
                <a:spcPct val="105000"/>
              </a:lnSpc>
              <a:spcBef>
                <a:spcPts val="0"/>
              </a:spcBef>
              <a:spcAft>
                <a:spcPts val="0"/>
              </a:spcAft>
              <a:buNone/>
              <a:defRPr sz="4600">
                <a:solidFill>
                  <a:srgbClr val="EBEBEB"/>
                </a:solidFill>
              </a:defRPr>
            </a:lvl7pPr>
            <a:lvl8pPr lvl="7" rtl="0">
              <a:lnSpc>
                <a:spcPct val="105000"/>
              </a:lnSpc>
              <a:spcBef>
                <a:spcPts val="0"/>
              </a:spcBef>
              <a:spcAft>
                <a:spcPts val="0"/>
              </a:spcAft>
              <a:buNone/>
              <a:defRPr sz="4600">
                <a:solidFill>
                  <a:srgbClr val="EBEBEB"/>
                </a:solidFill>
              </a:defRPr>
            </a:lvl8pPr>
            <a:lvl9pPr lvl="8" rtl="0">
              <a:lnSpc>
                <a:spcPct val="105000"/>
              </a:lnSpc>
              <a:spcBef>
                <a:spcPts val="0"/>
              </a:spcBef>
              <a:spcAft>
                <a:spcPts val="0"/>
              </a:spcAft>
              <a:buNone/>
              <a:defRPr sz="4600">
                <a:solidFill>
                  <a:srgbClr val="EBEBEB"/>
                </a:solidFill>
              </a:defRPr>
            </a:lvl9pPr>
          </a:lstStyle>
          <a:p/>
        </p:txBody>
      </p:sp>
      <p:sp>
        <p:nvSpPr>
          <p:cNvPr id="35" name="Google Shape;35;p4"/>
          <p:cNvSpPr txBox="1"/>
          <p:nvPr>
            <p:ph idx="2" type="subTitle"/>
          </p:nvPr>
        </p:nvSpPr>
        <p:spPr>
          <a:xfrm>
            <a:off x="2083725"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sp>
        <p:nvSpPr>
          <p:cNvPr id="36" name="Google Shape;36;p4"/>
          <p:cNvSpPr txBox="1"/>
          <p:nvPr>
            <p:ph idx="3" type="subTitle"/>
          </p:nvPr>
        </p:nvSpPr>
        <p:spPr>
          <a:xfrm>
            <a:off x="4471850" y="4681700"/>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EBEBEB"/>
              </a:buClr>
              <a:buSzPts val="1200"/>
              <a:buNone/>
              <a:defRPr sz="1200">
                <a:solidFill>
                  <a:srgbClr val="EBEBEB"/>
                </a:solidFill>
              </a:defRPr>
            </a:lvl1pPr>
            <a:lvl2pPr lvl="1" rtl="0">
              <a:lnSpc>
                <a:spcPct val="135000"/>
              </a:lnSpc>
              <a:spcBef>
                <a:spcPts val="0"/>
              </a:spcBef>
              <a:spcAft>
                <a:spcPts val="0"/>
              </a:spcAft>
              <a:buClr>
                <a:srgbClr val="EBEBEB"/>
              </a:buClr>
              <a:buSzPts val="1200"/>
              <a:buNone/>
              <a:defRPr sz="1200">
                <a:solidFill>
                  <a:srgbClr val="EBEBEB"/>
                </a:solidFill>
              </a:defRPr>
            </a:lvl2pPr>
            <a:lvl3pPr lvl="2" rtl="0">
              <a:lnSpc>
                <a:spcPct val="135000"/>
              </a:lnSpc>
              <a:spcBef>
                <a:spcPts val="0"/>
              </a:spcBef>
              <a:spcAft>
                <a:spcPts val="0"/>
              </a:spcAft>
              <a:buClr>
                <a:srgbClr val="EBEBEB"/>
              </a:buClr>
              <a:buSzPts val="1200"/>
              <a:buNone/>
              <a:defRPr sz="1200">
                <a:solidFill>
                  <a:srgbClr val="EBEBEB"/>
                </a:solidFill>
              </a:defRPr>
            </a:lvl3pPr>
            <a:lvl4pPr lvl="3" rtl="0">
              <a:lnSpc>
                <a:spcPct val="135000"/>
              </a:lnSpc>
              <a:spcBef>
                <a:spcPts val="0"/>
              </a:spcBef>
              <a:spcAft>
                <a:spcPts val="0"/>
              </a:spcAft>
              <a:buClr>
                <a:srgbClr val="EBEBEB"/>
              </a:buClr>
              <a:buSzPts val="1200"/>
              <a:buNone/>
              <a:defRPr sz="1200">
                <a:solidFill>
                  <a:srgbClr val="EBEBEB"/>
                </a:solidFill>
              </a:defRPr>
            </a:lvl4pPr>
            <a:lvl5pPr lvl="4" rtl="0">
              <a:lnSpc>
                <a:spcPct val="135000"/>
              </a:lnSpc>
              <a:spcBef>
                <a:spcPts val="0"/>
              </a:spcBef>
              <a:spcAft>
                <a:spcPts val="0"/>
              </a:spcAft>
              <a:buClr>
                <a:srgbClr val="EBEBEB"/>
              </a:buClr>
              <a:buSzPts val="1200"/>
              <a:buNone/>
              <a:defRPr sz="1200">
                <a:solidFill>
                  <a:srgbClr val="EBEBEB"/>
                </a:solidFill>
              </a:defRPr>
            </a:lvl5pPr>
            <a:lvl6pPr lvl="5" rtl="0">
              <a:lnSpc>
                <a:spcPct val="135000"/>
              </a:lnSpc>
              <a:spcBef>
                <a:spcPts val="0"/>
              </a:spcBef>
              <a:spcAft>
                <a:spcPts val="0"/>
              </a:spcAft>
              <a:buClr>
                <a:srgbClr val="EBEBEB"/>
              </a:buClr>
              <a:buSzPts val="1200"/>
              <a:buNone/>
              <a:defRPr sz="1200">
                <a:solidFill>
                  <a:srgbClr val="EBEBEB"/>
                </a:solidFill>
              </a:defRPr>
            </a:lvl6pPr>
            <a:lvl7pPr lvl="6" rtl="0">
              <a:lnSpc>
                <a:spcPct val="135000"/>
              </a:lnSpc>
              <a:spcBef>
                <a:spcPts val="0"/>
              </a:spcBef>
              <a:spcAft>
                <a:spcPts val="0"/>
              </a:spcAft>
              <a:buClr>
                <a:srgbClr val="EBEBEB"/>
              </a:buClr>
              <a:buSzPts val="1200"/>
              <a:buNone/>
              <a:defRPr sz="1200">
                <a:solidFill>
                  <a:srgbClr val="EBEBEB"/>
                </a:solidFill>
              </a:defRPr>
            </a:lvl7pPr>
            <a:lvl8pPr lvl="7" rtl="0">
              <a:lnSpc>
                <a:spcPct val="135000"/>
              </a:lnSpc>
              <a:spcBef>
                <a:spcPts val="0"/>
              </a:spcBef>
              <a:spcAft>
                <a:spcPts val="0"/>
              </a:spcAft>
              <a:buClr>
                <a:srgbClr val="EBEBEB"/>
              </a:buClr>
              <a:buSzPts val="1200"/>
              <a:buNone/>
              <a:defRPr sz="1200">
                <a:solidFill>
                  <a:srgbClr val="EBEBEB"/>
                </a:solidFill>
              </a:defRPr>
            </a:lvl8pPr>
            <a:lvl9pPr lvl="8" rtl="0">
              <a:lnSpc>
                <a:spcPct val="135000"/>
              </a:lnSpc>
              <a:spcBef>
                <a:spcPts val="0"/>
              </a:spcBef>
              <a:spcAft>
                <a:spcPts val="0"/>
              </a:spcAft>
              <a:buClr>
                <a:srgbClr val="EBEBEB"/>
              </a:buClr>
              <a:buSzPts val="1200"/>
              <a:buNone/>
              <a:defRPr sz="1200">
                <a:solidFill>
                  <a:srgbClr val="EBEBEB"/>
                </a:solidFill>
              </a:defRPr>
            </a:lvl9pPr>
          </a:lstStyle>
          <a:p/>
        </p:txBody>
      </p:sp>
      <p:pic>
        <p:nvPicPr>
          <p:cNvPr id="37" name="Google Shape;37;p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 name="Google Shape;38;p4"/>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39" name="Google Shape;39;p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gray - title only">
  <p:cSld name="CUSTOM_4_1_1">
    <p:bg>
      <p:bgPr>
        <a:solidFill>
          <a:schemeClr val="dk2"/>
        </a:solidFill>
      </p:bgPr>
    </p:bg>
    <p:spTree>
      <p:nvGrpSpPr>
        <p:cNvPr id="283" name="Shape 283"/>
        <p:cNvGrpSpPr/>
        <p:nvPr/>
      </p:nvGrpSpPr>
      <p:grpSpPr>
        <a:xfrm>
          <a:off x="0" y="0"/>
          <a:ext cx="0" cy="0"/>
          <a:chOff x="0" y="0"/>
          <a:chExt cx="0" cy="0"/>
        </a:xfrm>
      </p:grpSpPr>
      <p:sp>
        <p:nvSpPr>
          <p:cNvPr id="284" name="Google Shape;284;p32"/>
          <p:cNvSpPr txBox="1"/>
          <p:nvPr>
            <p:ph type="title"/>
          </p:nvPr>
        </p:nvSpPr>
        <p:spPr>
          <a:xfrm>
            <a:off x="1752600" y="946000"/>
            <a:ext cx="8686800" cy="9678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cxnSp>
        <p:nvCxnSpPr>
          <p:cNvPr id="285" name="Google Shape;285;p32"/>
          <p:cNvCxnSpPr/>
          <p:nvPr/>
        </p:nvCxnSpPr>
        <p:spPr>
          <a:xfrm rot="10800000">
            <a:off x="447775" y="100"/>
            <a:ext cx="0" cy="886500"/>
          </a:xfrm>
          <a:prstGeom prst="straightConnector1">
            <a:avLst/>
          </a:prstGeom>
          <a:noFill/>
          <a:ln cap="flat" cmpd="sng" w="9525">
            <a:solidFill>
              <a:schemeClr val="lt2"/>
            </a:solidFill>
            <a:prstDash val="solid"/>
            <a:round/>
            <a:headEnd len="med" w="med" type="none"/>
            <a:tailEnd len="med" w="med" type="none"/>
          </a:ln>
        </p:spPr>
      </p:cxnSp>
      <p:sp>
        <p:nvSpPr>
          <p:cNvPr id="286" name="Google Shape;286;p32"/>
          <p:cNvSpPr txBox="1"/>
          <p:nvPr>
            <p:ph idx="1" type="subTitle"/>
          </p:nvPr>
        </p:nvSpPr>
        <p:spPr>
          <a:xfrm>
            <a:off x="447775" y="55441"/>
            <a:ext cx="5148900" cy="816300"/>
          </a:xfrm>
          <a:prstGeom prst="rect">
            <a:avLst/>
          </a:prstGeom>
          <a:noFill/>
        </p:spPr>
        <p:txBody>
          <a:bodyPr anchorCtr="0" anchor="ctr" bIns="91425" lIns="438900" spcFirstLastPara="1" rIns="91425" wrap="square" tIns="91425">
            <a:noAutofit/>
          </a:bodyPr>
          <a:lstStyle>
            <a:lvl1pPr lvl="0"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2"/>
              </a:buClr>
              <a:buSzPts val="900"/>
              <a:buFont typeface="Red Hat Display Medium"/>
              <a:buNone/>
              <a:defRPr sz="900">
                <a:solidFill>
                  <a:schemeClr val="lt2"/>
                </a:solidFill>
                <a:latin typeface="Red Hat Display Medium"/>
                <a:ea typeface="Red Hat Display Medium"/>
                <a:cs typeface="Red Hat Display Medium"/>
                <a:sym typeface="Red Hat Display Medium"/>
              </a:defRPr>
            </a:lvl9pPr>
          </a:lstStyle>
          <a:p/>
        </p:txBody>
      </p:sp>
      <p:cxnSp>
        <p:nvCxnSpPr>
          <p:cNvPr id="287" name="Google Shape;287;p32"/>
          <p:cNvCxnSpPr/>
          <p:nvPr/>
        </p:nvCxnSpPr>
        <p:spPr>
          <a:xfrm rot="10800000">
            <a:off x="447767" y="6401400"/>
            <a:ext cx="0" cy="456600"/>
          </a:xfrm>
          <a:prstGeom prst="straightConnector1">
            <a:avLst/>
          </a:prstGeom>
          <a:noFill/>
          <a:ln cap="flat" cmpd="sng" w="9525">
            <a:solidFill>
              <a:schemeClr val="lt2"/>
            </a:solidFill>
            <a:prstDash val="solid"/>
            <a:round/>
            <a:headEnd len="med" w="med" type="none"/>
            <a:tailEnd len="med" w="med" type="none"/>
          </a:ln>
        </p:spPr>
      </p:cxnSp>
      <p:sp>
        <p:nvSpPr>
          <p:cNvPr id="288" name="Google Shape;288;p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Red Hat Display Medium"/>
                <a:ea typeface="Red Hat Display Medium"/>
                <a:cs typeface="Red Hat Display Medium"/>
                <a:sym typeface="Red Hat Display Medium"/>
              </a:defRPr>
            </a:lvl1pPr>
            <a:lvl2pPr lvl="1" rtl="0" algn="ctr">
              <a:buNone/>
              <a:defRPr sz="800">
                <a:solidFill>
                  <a:schemeClr val="lt1"/>
                </a:solidFill>
                <a:latin typeface="Red Hat Display Medium"/>
                <a:ea typeface="Red Hat Display Medium"/>
                <a:cs typeface="Red Hat Display Medium"/>
                <a:sym typeface="Red Hat Display Medium"/>
              </a:defRPr>
            </a:lvl2pPr>
            <a:lvl3pPr lvl="2" rtl="0" algn="ctr">
              <a:buNone/>
              <a:defRPr sz="800">
                <a:solidFill>
                  <a:schemeClr val="lt1"/>
                </a:solidFill>
                <a:latin typeface="Red Hat Display Medium"/>
                <a:ea typeface="Red Hat Display Medium"/>
                <a:cs typeface="Red Hat Display Medium"/>
                <a:sym typeface="Red Hat Display Medium"/>
              </a:defRPr>
            </a:lvl3pPr>
            <a:lvl4pPr lvl="3" rtl="0" algn="ctr">
              <a:buNone/>
              <a:defRPr sz="800">
                <a:solidFill>
                  <a:schemeClr val="lt1"/>
                </a:solidFill>
                <a:latin typeface="Red Hat Display Medium"/>
                <a:ea typeface="Red Hat Display Medium"/>
                <a:cs typeface="Red Hat Display Medium"/>
                <a:sym typeface="Red Hat Display Medium"/>
              </a:defRPr>
            </a:lvl4pPr>
            <a:lvl5pPr lvl="4" rtl="0" algn="ctr">
              <a:buNone/>
              <a:defRPr sz="800">
                <a:solidFill>
                  <a:schemeClr val="lt1"/>
                </a:solidFill>
                <a:latin typeface="Red Hat Display Medium"/>
                <a:ea typeface="Red Hat Display Medium"/>
                <a:cs typeface="Red Hat Display Medium"/>
                <a:sym typeface="Red Hat Display Medium"/>
              </a:defRPr>
            </a:lvl5pPr>
            <a:lvl6pPr lvl="5" rtl="0" algn="ctr">
              <a:buNone/>
              <a:defRPr sz="800">
                <a:solidFill>
                  <a:schemeClr val="lt1"/>
                </a:solidFill>
                <a:latin typeface="Red Hat Display Medium"/>
                <a:ea typeface="Red Hat Display Medium"/>
                <a:cs typeface="Red Hat Display Medium"/>
                <a:sym typeface="Red Hat Display Medium"/>
              </a:defRPr>
            </a:lvl6pPr>
            <a:lvl7pPr lvl="6" rtl="0" algn="ctr">
              <a:buNone/>
              <a:defRPr sz="800">
                <a:solidFill>
                  <a:schemeClr val="lt1"/>
                </a:solidFill>
                <a:latin typeface="Red Hat Display Medium"/>
                <a:ea typeface="Red Hat Display Medium"/>
                <a:cs typeface="Red Hat Display Medium"/>
                <a:sym typeface="Red Hat Display Medium"/>
              </a:defRPr>
            </a:lvl7pPr>
            <a:lvl8pPr lvl="7" rtl="0" algn="ctr">
              <a:buNone/>
              <a:defRPr sz="800">
                <a:solidFill>
                  <a:schemeClr val="lt1"/>
                </a:solidFill>
                <a:latin typeface="Red Hat Display Medium"/>
                <a:ea typeface="Red Hat Display Medium"/>
                <a:cs typeface="Red Hat Display Medium"/>
                <a:sym typeface="Red Hat Display Medium"/>
              </a:defRPr>
            </a:lvl8pPr>
            <a:lvl9pPr lvl="8" rtl="0" algn="ctr">
              <a:buNone/>
              <a:defRPr sz="800">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89" name="Google Shape;289;p3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lt2"/>
              </a:solidFill>
              <a:latin typeface="Red Hat Display"/>
              <a:ea typeface="Red Hat Display"/>
              <a:cs typeface="Red Hat Display"/>
              <a:sym typeface="Red Hat Display"/>
            </a:endParaRPr>
          </a:p>
        </p:txBody>
      </p:sp>
      <p:pic>
        <p:nvPicPr>
          <p:cNvPr id="290" name="Google Shape;290;p32"/>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sp>
        <p:nvSpPr>
          <p:cNvPr id="291" name="Google Shape;291;p32"/>
          <p:cNvSpPr txBox="1"/>
          <p:nvPr>
            <p:ph idx="2" type="subTitle"/>
          </p:nvPr>
        </p:nvSpPr>
        <p:spPr>
          <a:xfrm>
            <a:off x="885050" y="6169550"/>
            <a:ext cx="9183000" cy="559800"/>
          </a:xfrm>
          <a:prstGeom prst="rect">
            <a:avLst/>
          </a:prstGeom>
          <a:noFill/>
        </p:spPr>
        <p:txBody>
          <a:bodyPr anchorCtr="0" anchor="b" bIns="0" lIns="0" spcFirstLastPara="1" rIns="0" wrap="square" tIns="0">
            <a:noAutofit/>
          </a:bodyPr>
          <a:lstStyle>
            <a:lvl1pPr lvl="0" rtl="0">
              <a:lnSpc>
                <a:spcPct val="142000"/>
              </a:lnSpc>
              <a:spcBef>
                <a:spcPts val="0"/>
              </a:spcBef>
              <a:spcAft>
                <a:spcPts val="0"/>
              </a:spcAft>
              <a:buNone/>
              <a:defRPr sz="600">
                <a:solidFill>
                  <a:schemeClr val="lt2"/>
                </a:solidFill>
              </a:defRPr>
            </a:lvl1pPr>
            <a:lvl2pPr lvl="1" rtl="0">
              <a:lnSpc>
                <a:spcPct val="142000"/>
              </a:lnSpc>
              <a:spcBef>
                <a:spcPts val="0"/>
              </a:spcBef>
              <a:spcAft>
                <a:spcPts val="0"/>
              </a:spcAft>
              <a:buNone/>
              <a:defRPr sz="600">
                <a:solidFill>
                  <a:schemeClr val="lt2"/>
                </a:solidFill>
              </a:defRPr>
            </a:lvl2pPr>
            <a:lvl3pPr lvl="2" rtl="0">
              <a:lnSpc>
                <a:spcPct val="142000"/>
              </a:lnSpc>
              <a:spcBef>
                <a:spcPts val="0"/>
              </a:spcBef>
              <a:spcAft>
                <a:spcPts val="0"/>
              </a:spcAft>
              <a:buNone/>
              <a:defRPr sz="600">
                <a:solidFill>
                  <a:schemeClr val="lt2"/>
                </a:solidFill>
              </a:defRPr>
            </a:lvl3pPr>
            <a:lvl4pPr lvl="3" rtl="0">
              <a:lnSpc>
                <a:spcPct val="142000"/>
              </a:lnSpc>
              <a:spcBef>
                <a:spcPts val="0"/>
              </a:spcBef>
              <a:spcAft>
                <a:spcPts val="0"/>
              </a:spcAft>
              <a:buNone/>
              <a:defRPr sz="600">
                <a:solidFill>
                  <a:schemeClr val="lt2"/>
                </a:solidFill>
              </a:defRPr>
            </a:lvl4pPr>
            <a:lvl5pPr lvl="4" rtl="0">
              <a:lnSpc>
                <a:spcPct val="142000"/>
              </a:lnSpc>
              <a:spcBef>
                <a:spcPts val="0"/>
              </a:spcBef>
              <a:spcAft>
                <a:spcPts val="0"/>
              </a:spcAft>
              <a:buNone/>
              <a:defRPr sz="600">
                <a:solidFill>
                  <a:schemeClr val="lt2"/>
                </a:solidFill>
              </a:defRPr>
            </a:lvl5pPr>
            <a:lvl6pPr lvl="5" rtl="0">
              <a:lnSpc>
                <a:spcPct val="142000"/>
              </a:lnSpc>
              <a:spcBef>
                <a:spcPts val="0"/>
              </a:spcBef>
              <a:spcAft>
                <a:spcPts val="0"/>
              </a:spcAft>
              <a:buNone/>
              <a:defRPr sz="600">
                <a:solidFill>
                  <a:schemeClr val="lt2"/>
                </a:solidFill>
              </a:defRPr>
            </a:lvl6pPr>
            <a:lvl7pPr lvl="6" rtl="0">
              <a:lnSpc>
                <a:spcPct val="142000"/>
              </a:lnSpc>
              <a:spcBef>
                <a:spcPts val="0"/>
              </a:spcBef>
              <a:spcAft>
                <a:spcPts val="0"/>
              </a:spcAft>
              <a:buNone/>
              <a:defRPr sz="600">
                <a:solidFill>
                  <a:schemeClr val="lt2"/>
                </a:solidFill>
              </a:defRPr>
            </a:lvl7pPr>
            <a:lvl8pPr lvl="7" rtl="0">
              <a:lnSpc>
                <a:spcPct val="142000"/>
              </a:lnSpc>
              <a:spcBef>
                <a:spcPts val="0"/>
              </a:spcBef>
              <a:spcAft>
                <a:spcPts val="0"/>
              </a:spcAft>
              <a:buNone/>
              <a:defRPr sz="600">
                <a:solidFill>
                  <a:schemeClr val="lt2"/>
                </a:solidFill>
              </a:defRPr>
            </a:lvl8pPr>
            <a:lvl9pPr lvl="8" rtl="0">
              <a:lnSpc>
                <a:spcPct val="142000"/>
              </a:lnSpc>
              <a:spcBef>
                <a:spcPts val="0"/>
              </a:spcBef>
              <a:spcAft>
                <a:spcPts val="0"/>
              </a:spcAft>
              <a:buNone/>
              <a:defRPr sz="600">
                <a:solidFill>
                  <a:schemeClr val="lt2"/>
                </a:solidFill>
              </a:defRPr>
            </a:lvl9pPr>
          </a:lstStyle>
          <a:p/>
        </p:txBody>
      </p:sp>
    </p:spTree>
  </p:cSld>
  <p:clrMapOvr>
    <a:masterClrMapping/>
  </p:clrMapOvr>
  <p:extLst>
    <p:ext uri="{DCECCB84-F9BA-43D5-87BE-67443E8EF086}">
      <p15:sldGuideLst>
        <p15:guide id="1" orient="horz" pos="2592">
          <p15:clr>
            <a:srgbClr val="FF00FF"/>
          </p15:clr>
        </p15:guide>
        <p15:guide id="2" pos="3840">
          <p15:clr>
            <a:srgbClr val="FF00FF"/>
          </p15:clr>
        </p15:guide>
        <p15:guide id="3" orient="horz" pos="1206">
          <p15:clr>
            <a:srgbClr val="FF00FF"/>
          </p15:clr>
        </p15:guide>
        <p15:guide id="4" orient="horz" pos="3886">
          <p15:clr>
            <a:srgbClr val="FF00FF"/>
          </p15:clr>
        </p15:guide>
        <p15:guide id="5" pos="432">
          <p15:clr>
            <a:srgbClr val="FF00FF"/>
          </p15:clr>
        </p15:guide>
        <p15:guide id="6" pos="7247">
          <p15:clr>
            <a:srgbClr val="FF00FF"/>
          </p15:clr>
        </p15:guide>
      </p15:sldGuideLst>
    </p:ext>
  </p:extLst>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3169" name="Shape 3169"/>
        <p:cNvGrpSpPr/>
        <p:nvPr/>
      </p:nvGrpSpPr>
      <p:grpSpPr>
        <a:xfrm>
          <a:off x="0" y="0"/>
          <a:ext cx="0" cy="0"/>
          <a:chOff x="0" y="0"/>
          <a:chExt cx="0" cy="0"/>
        </a:xfrm>
      </p:grpSpPr>
      <p:sp>
        <p:nvSpPr>
          <p:cNvPr id="3170" name="Google Shape;3170;p309"/>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171" name="Google Shape;3171;p30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72" name="Google Shape;3172;p30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73" name="Google Shape;3173;p309"/>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174" name="Google Shape;3174;p30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75" name="Google Shape;3175;p30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176" name="Google Shape;3176;p30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77" name="Google Shape;3177;p309"/>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_1">
    <p:spTree>
      <p:nvGrpSpPr>
        <p:cNvPr id="3178" name="Shape 3178"/>
        <p:cNvGrpSpPr/>
        <p:nvPr/>
      </p:nvGrpSpPr>
      <p:grpSpPr>
        <a:xfrm>
          <a:off x="0" y="0"/>
          <a:ext cx="0" cy="0"/>
          <a:chOff x="0" y="0"/>
          <a:chExt cx="0" cy="0"/>
        </a:xfrm>
      </p:grpSpPr>
      <p:sp>
        <p:nvSpPr>
          <p:cNvPr id="3179" name="Google Shape;3179;p310"/>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180" name="Google Shape;3180;p3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181" name="Google Shape;3181;p3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82" name="Google Shape;3182;p310"/>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183" name="Google Shape;3183;p31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84" name="Google Shape;3184;p31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85" name="Google Shape;3185;p310"/>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29">
    <p:spTree>
      <p:nvGrpSpPr>
        <p:cNvPr id="3186" name="Shape 3186"/>
        <p:cNvGrpSpPr/>
        <p:nvPr/>
      </p:nvGrpSpPr>
      <p:grpSpPr>
        <a:xfrm>
          <a:off x="0" y="0"/>
          <a:ext cx="0" cy="0"/>
          <a:chOff x="0" y="0"/>
          <a:chExt cx="0" cy="0"/>
        </a:xfrm>
      </p:grpSpPr>
      <p:sp>
        <p:nvSpPr>
          <p:cNvPr id="3187" name="Google Shape;3187;p31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188" name="Google Shape;3188;p31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189" name="Google Shape;3189;p31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190" name="Google Shape;3190;p311"/>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191" name="Google Shape;3191;p31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92" name="Google Shape;3192;p31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93" name="Google Shape;3193;p31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1">
  <p:cSld name="TITLE_1_2">
    <p:spTree>
      <p:nvGrpSpPr>
        <p:cNvPr id="3194" name="Shape 3194"/>
        <p:cNvGrpSpPr/>
        <p:nvPr/>
      </p:nvGrpSpPr>
      <p:grpSpPr>
        <a:xfrm>
          <a:off x="0" y="0"/>
          <a:ext cx="0" cy="0"/>
          <a:chOff x="0" y="0"/>
          <a:chExt cx="0" cy="0"/>
        </a:xfrm>
      </p:grpSpPr>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3">
    <p:spTree>
      <p:nvGrpSpPr>
        <p:cNvPr id="3195" name="Shape 3195"/>
        <p:cNvGrpSpPr/>
        <p:nvPr/>
      </p:nvGrpSpPr>
      <p:grpSpPr>
        <a:xfrm>
          <a:off x="0" y="0"/>
          <a:ext cx="0" cy="0"/>
          <a:chOff x="0" y="0"/>
          <a:chExt cx="0" cy="0"/>
        </a:xfrm>
      </p:grpSpPr>
      <p:sp>
        <p:nvSpPr>
          <p:cNvPr id="3196" name="Google Shape;3196;p31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197" name="Google Shape;3197;p31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3198" name="Google Shape;3198;p31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199" name="Google Shape;3199;p313"/>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1_1">
    <p:spTree>
      <p:nvGrpSpPr>
        <p:cNvPr id="3200" name="Shape 3200"/>
        <p:cNvGrpSpPr/>
        <p:nvPr/>
      </p:nvGrpSpPr>
      <p:grpSpPr>
        <a:xfrm>
          <a:off x="0" y="0"/>
          <a:ext cx="0" cy="0"/>
          <a:chOff x="0" y="0"/>
          <a:chExt cx="0" cy="0"/>
        </a:xfrm>
      </p:grpSpPr>
      <p:sp>
        <p:nvSpPr>
          <p:cNvPr id="3201" name="Google Shape;3201;p314"/>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202" name="Google Shape;3202;p31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3203" name="Google Shape;3203;p31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04" name="Google Shape;3204;p314"/>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4">
    <p:spTree>
      <p:nvGrpSpPr>
        <p:cNvPr id="3205" name="Shape 3205"/>
        <p:cNvGrpSpPr/>
        <p:nvPr/>
      </p:nvGrpSpPr>
      <p:grpSpPr>
        <a:xfrm>
          <a:off x="0" y="0"/>
          <a:ext cx="0" cy="0"/>
          <a:chOff x="0" y="0"/>
          <a:chExt cx="0" cy="0"/>
        </a:xfrm>
      </p:grpSpPr>
      <p:sp>
        <p:nvSpPr>
          <p:cNvPr id="3206" name="Google Shape;3206;p315"/>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207" name="Google Shape;3207;p31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208" name="Google Shape;3208;p31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3209" name="Google Shape;3209;p31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3210" name="Google Shape;3210;p31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11" name="Google Shape;3211;p315"/>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3212" name="Shape 3212"/>
        <p:cNvGrpSpPr/>
        <p:nvPr/>
      </p:nvGrpSpPr>
      <p:grpSpPr>
        <a:xfrm>
          <a:off x="0" y="0"/>
          <a:ext cx="0" cy="0"/>
          <a:chOff x="0" y="0"/>
          <a:chExt cx="0" cy="0"/>
        </a:xfrm>
      </p:grpSpPr>
      <p:sp>
        <p:nvSpPr>
          <p:cNvPr id="3213" name="Google Shape;3213;p316"/>
          <p:cNvSpPr txBox="1"/>
          <p:nvPr>
            <p:ph type="title"/>
          </p:nvPr>
        </p:nvSpPr>
        <p:spPr>
          <a:xfrm>
            <a:off x="447775" y="1084561"/>
            <a:ext cx="68247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3214" name="Google Shape;3214;p31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215" name="Google Shape;3215;p31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3216" name="Google Shape;3216;p316"/>
          <p:cNvSpPr txBox="1"/>
          <p:nvPr>
            <p:ph idx="2" type="subTitle"/>
          </p:nvPr>
        </p:nvSpPr>
        <p:spPr>
          <a:xfrm>
            <a:off x="9251450" y="1743719"/>
            <a:ext cx="2124300" cy="3309300"/>
          </a:xfrm>
          <a:prstGeom prst="rect">
            <a:avLst/>
          </a:prstGeom>
        </p:spPr>
        <p:txBody>
          <a:bodyPr anchorCtr="0" anchor="t" bIns="121900" lIns="121900" spcFirstLastPara="1" rIns="121900" wrap="square" tIns="121900">
            <a:noAutofit/>
          </a:bodyPr>
          <a:lstStyle>
            <a:lvl1pPr lvl="0" rtl="0">
              <a:lnSpc>
                <a:spcPct val="174000"/>
              </a:lnSpc>
              <a:spcBef>
                <a:spcPts val="0"/>
              </a:spcBef>
              <a:spcAft>
                <a:spcPts val="0"/>
              </a:spcAft>
              <a:buNone/>
              <a:defRPr sz="1500">
                <a:solidFill>
                  <a:srgbClr val="EBEBEB"/>
                </a:solidFill>
              </a:defRPr>
            </a:lvl1pPr>
            <a:lvl2pPr lvl="1" rtl="0">
              <a:lnSpc>
                <a:spcPct val="174000"/>
              </a:lnSpc>
              <a:spcBef>
                <a:spcPts val="0"/>
              </a:spcBef>
              <a:spcAft>
                <a:spcPts val="0"/>
              </a:spcAft>
              <a:buNone/>
              <a:defRPr sz="1500">
                <a:solidFill>
                  <a:srgbClr val="EBEBEB"/>
                </a:solidFill>
              </a:defRPr>
            </a:lvl2pPr>
            <a:lvl3pPr lvl="2" rtl="0">
              <a:lnSpc>
                <a:spcPct val="174000"/>
              </a:lnSpc>
              <a:spcBef>
                <a:spcPts val="0"/>
              </a:spcBef>
              <a:spcAft>
                <a:spcPts val="0"/>
              </a:spcAft>
              <a:buNone/>
              <a:defRPr sz="1500">
                <a:solidFill>
                  <a:srgbClr val="EBEBEB"/>
                </a:solidFill>
              </a:defRPr>
            </a:lvl3pPr>
            <a:lvl4pPr lvl="3" rtl="0">
              <a:lnSpc>
                <a:spcPct val="174000"/>
              </a:lnSpc>
              <a:spcBef>
                <a:spcPts val="0"/>
              </a:spcBef>
              <a:spcAft>
                <a:spcPts val="0"/>
              </a:spcAft>
              <a:buNone/>
              <a:defRPr sz="1500">
                <a:solidFill>
                  <a:srgbClr val="EBEBEB"/>
                </a:solidFill>
              </a:defRPr>
            </a:lvl4pPr>
            <a:lvl5pPr lvl="4" rtl="0">
              <a:lnSpc>
                <a:spcPct val="174000"/>
              </a:lnSpc>
              <a:spcBef>
                <a:spcPts val="0"/>
              </a:spcBef>
              <a:spcAft>
                <a:spcPts val="0"/>
              </a:spcAft>
              <a:buNone/>
              <a:defRPr sz="1500">
                <a:solidFill>
                  <a:srgbClr val="EBEBEB"/>
                </a:solidFill>
              </a:defRPr>
            </a:lvl5pPr>
            <a:lvl6pPr lvl="5" rtl="0">
              <a:lnSpc>
                <a:spcPct val="174000"/>
              </a:lnSpc>
              <a:spcBef>
                <a:spcPts val="0"/>
              </a:spcBef>
              <a:spcAft>
                <a:spcPts val="0"/>
              </a:spcAft>
              <a:buNone/>
              <a:defRPr sz="1500">
                <a:solidFill>
                  <a:srgbClr val="EBEBEB"/>
                </a:solidFill>
              </a:defRPr>
            </a:lvl6pPr>
            <a:lvl7pPr lvl="6" rtl="0">
              <a:lnSpc>
                <a:spcPct val="174000"/>
              </a:lnSpc>
              <a:spcBef>
                <a:spcPts val="0"/>
              </a:spcBef>
              <a:spcAft>
                <a:spcPts val="0"/>
              </a:spcAft>
              <a:buNone/>
              <a:defRPr sz="1500">
                <a:solidFill>
                  <a:srgbClr val="EBEBEB"/>
                </a:solidFill>
              </a:defRPr>
            </a:lvl7pPr>
            <a:lvl8pPr lvl="7" rtl="0">
              <a:lnSpc>
                <a:spcPct val="174000"/>
              </a:lnSpc>
              <a:spcBef>
                <a:spcPts val="0"/>
              </a:spcBef>
              <a:spcAft>
                <a:spcPts val="0"/>
              </a:spcAft>
              <a:buNone/>
              <a:defRPr sz="1500">
                <a:solidFill>
                  <a:srgbClr val="EBEBEB"/>
                </a:solidFill>
              </a:defRPr>
            </a:lvl8pPr>
            <a:lvl9pPr lvl="8" rtl="0">
              <a:lnSpc>
                <a:spcPct val="174000"/>
              </a:lnSpc>
              <a:spcBef>
                <a:spcPts val="0"/>
              </a:spcBef>
              <a:spcAft>
                <a:spcPts val="0"/>
              </a:spcAft>
              <a:buNone/>
              <a:defRPr sz="1500">
                <a:solidFill>
                  <a:srgbClr val="EBEBEB"/>
                </a:solidFill>
              </a:defRPr>
            </a:lvl9pPr>
          </a:lstStyle>
          <a:p/>
        </p:txBody>
      </p:sp>
      <p:pic>
        <p:nvPicPr>
          <p:cNvPr id="3217" name="Google Shape;3217;p31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218" name="Google Shape;3218;p316"/>
          <p:cNvSpPr txBox="1"/>
          <p:nvPr>
            <p:ph idx="3" type="subTitle"/>
          </p:nvPr>
        </p:nvSpPr>
        <p:spPr>
          <a:xfrm>
            <a:off x="9251450" y="1743719"/>
            <a:ext cx="2124300" cy="3309300"/>
          </a:xfrm>
          <a:prstGeom prst="rect">
            <a:avLst/>
          </a:prstGeom>
        </p:spPr>
        <p:txBody>
          <a:bodyPr anchorCtr="0" anchor="t" bIns="121900" lIns="121900" spcFirstLastPara="1" rIns="121900" wrap="square" tIns="121900">
            <a:noAutofit/>
          </a:bodyPr>
          <a:lstStyle>
            <a:lvl1pPr lvl="0" rtl="0">
              <a:lnSpc>
                <a:spcPct val="174000"/>
              </a:lnSpc>
              <a:spcBef>
                <a:spcPts val="0"/>
              </a:spcBef>
              <a:spcAft>
                <a:spcPts val="0"/>
              </a:spcAft>
              <a:buNone/>
              <a:defRPr sz="1500"/>
            </a:lvl1pPr>
            <a:lvl2pPr lvl="1" rtl="0">
              <a:lnSpc>
                <a:spcPct val="174000"/>
              </a:lnSpc>
              <a:spcBef>
                <a:spcPts val="0"/>
              </a:spcBef>
              <a:spcAft>
                <a:spcPts val="0"/>
              </a:spcAft>
              <a:buNone/>
              <a:defRPr sz="1500"/>
            </a:lvl2pPr>
            <a:lvl3pPr lvl="2" rtl="0">
              <a:lnSpc>
                <a:spcPct val="174000"/>
              </a:lnSpc>
              <a:spcBef>
                <a:spcPts val="0"/>
              </a:spcBef>
              <a:spcAft>
                <a:spcPts val="0"/>
              </a:spcAft>
              <a:buNone/>
              <a:defRPr sz="1500"/>
            </a:lvl3pPr>
            <a:lvl4pPr lvl="3" rtl="0">
              <a:lnSpc>
                <a:spcPct val="174000"/>
              </a:lnSpc>
              <a:spcBef>
                <a:spcPts val="0"/>
              </a:spcBef>
              <a:spcAft>
                <a:spcPts val="0"/>
              </a:spcAft>
              <a:buNone/>
              <a:defRPr sz="1500"/>
            </a:lvl4pPr>
            <a:lvl5pPr lvl="4" rtl="0">
              <a:lnSpc>
                <a:spcPct val="174000"/>
              </a:lnSpc>
              <a:spcBef>
                <a:spcPts val="0"/>
              </a:spcBef>
              <a:spcAft>
                <a:spcPts val="0"/>
              </a:spcAft>
              <a:buNone/>
              <a:defRPr sz="1500"/>
            </a:lvl5pPr>
            <a:lvl6pPr lvl="5" rtl="0">
              <a:lnSpc>
                <a:spcPct val="174000"/>
              </a:lnSpc>
              <a:spcBef>
                <a:spcPts val="0"/>
              </a:spcBef>
              <a:spcAft>
                <a:spcPts val="0"/>
              </a:spcAft>
              <a:buNone/>
              <a:defRPr sz="1500"/>
            </a:lvl6pPr>
            <a:lvl7pPr lvl="6" rtl="0">
              <a:lnSpc>
                <a:spcPct val="174000"/>
              </a:lnSpc>
              <a:spcBef>
                <a:spcPts val="0"/>
              </a:spcBef>
              <a:spcAft>
                <a:spcPts val="0"/>
              </a:spcAft>
              <a:buNone/>
              <a:defRPr sz="1500"/>
            </a:lvl7pPr>
            <a:lvl8pPr lvl="7" rtl="0">
              <a:lnSpc>
                <a:spcPct val="174000"/>
              </a:lnSpc>
              <a:spcBef>
                <a:spcPts val="0"/>
              </a:spcBef>
              <a:spcAft>
                <a:spcPts val="0"/>
              </a:spcAft>
              <a:buNone/>
              <a:defRPr sz="1500"/>
            </a:lvl8pPr>
            <a:lvl9pPr lvl="8" rtl="0">
              <a:lnSpc>
                <a:spcPct val="174000"/>
              </a:lnSpc>
              <a:spcBef>
                <a:spcPts val="0"/>
              </a:spcBef>
              <a:spcAft>
                <a:spcPts val="0"/>
              </a:spcAft>
              <a:buNone/>
              <a:defRPr sz="1500"/>
            </a:lvl9pPr>
          </a:lstStyle>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31_2">
    <p:spTree>
      <p:nvGrpSpPr>
        <p:cNvPr id="3219" name="Shape 3219"/>
        <p:cNvGrpSpPr/>
        <p:nvPr/>
      </p:nvGrpSpPr>
      <p:grpSpPr>
        <a:xfrm>
          <a:off x="0" y="0"/>
          <a:ext cx="0" cy="0"/>
          <a:chOff x="0" y="0"/>
          <a:chExt cx="0" cy="0"/>
        </a:xfrm>
      </p:grpSpPr>
      <p:sp>
        <p:nvSpPr>
          <p:cNvPr id="3220" name="Google Shape;3220;p317"/>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3221" name="Google Shape;3221;p31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pic>
        <p:nvPicPr>
          <p:cNvPr id="3222" name="Google Shape;3222;p31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23" name="Google Shape;3223;p317"/>
          <p:cNvSpPr txBox="1"/>
          <p:nvPr>
            <p:ph idx="1"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5">
    <p:spTree>
      <p:nvGrpSpPr>
        <p:cNvPr id="3224" name="Shape 3224"/>
        <p:cNvGrpSpPr/>
        <p:nvPr/>
      </p:nvGrpSpPr>
      <p:grpSpPr>
        <a:xfrm>
          <a:off x="0" y="0"/>
          <a:ext cx="0" cy="0"/>
          <a:chOff x="0" y="0"/>
          <a:chExt cx="0" cy="0"/>
        </a:xfrm>
      </p:grpSpPr>
      <p:sp>
        <p:nvSpPr>
          <p:cNvPr id="3225" name="Google Shape;3225;p318"/>
          <p:cNvSpPr txBox="1"/>
          <p:nvPr>
            <p:ph type="title"/>
          </p:nvPr>
        </p:nvSpPr>
        <p:spPr>
          <a:xfrm>
            <a:off x="1752600" y="946000"/>
            <a:ext cx="8686800" cy="967500"/>
          </a:xfrm>
          <a:prstGeom prst="rect">
            <a:avLst/>
          </a:prstGeom>
        </p:spPr>
        <p:txBody>
          <a:bodyPr anchorCtr="0" anchor="t" bIns="121900" lIns="121900" spcFirstLastPara="1" rIns="121900" wrap="square" tIns="12190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3226" name="Google Shape;3226;p31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3227" name="Google Shape;3227;p31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228" name="Google Shape;3228;p318"/>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3229" name="Google Shape;3229;p31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30" name="Google Shape;3230;p31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31" name="Google Shape;3231;p318"/>
          <p:cNvSpPr txBox="1"/>
          <p:nvPr>
            <p:ph idx="2" type="subTitle"/>
          </p:nvPr>
        </p:nvSpPr>
        <p:spPr>
          <a:xfrm>
            <a:off x="885050" y="6169550"/>
            <a:ext cx="9182700" cy="559500"/>
          </a:xfrm>
          <a:prstGeom prst="rect">
            <a:avLst/>
          </a:prstGeom>
        </p:spPr>
        <p:txBody>
          <a:bodyPr anchorCtr="0" anchor="b" bIns="121900" lIns="121900" spcFirstLastPara="1" rIns="121900" wrap="square" tIns="12190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1">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33"/>
          <p:cNvSpPr txBox="1"/>
          <p:nvPr>
            <p:ph idx="1" type="subTitle"/>
          </p:nvPr>
        </p:nvSpPr>
        <p:spPr>
          <a:xfrm>
            <a:off x="9251450" y="1743725"/>
            <a:ext cx="2124300" cy="3309000"/>
          </a:xfrm>
          <a:prstGeom prst="rect">
            <a:avLst/>
          </a:prstGeom>
          <a:ln>
            <a:noFill/>
          </a:ln>
        </p:spPr>
        <p:txBody>
          <a:bodyPr anchorCtr="0" anchor="t" bIns="0" lIns="0" spcFirstLastPara="1" rIns="0" wrap="square" tIns="0">
            <a:noAutofit/>
          </a:bodyPr>
          <a:lstStyle>
            <a:lvl1pPr indent="0" lvl="0" marL="0" marR="0" rtl="0" algn="l">
              <a:lnSpc>
                <a:spcPct val="174000"/>
              </a:lnSpc>
              <a:spcBef>
                <a:spcPts val="0"/>
              </a:spcBef>
              <a:spcAft>
                <a:spcPts val="0"/>
              </a:spcAft>
              <a:buNone/>
              <a:defRPr sz="1400">
                <a:solidFill>
                  <a:srgbClr val="000000"/>
                </a:solidFill>
              </a:defRPr>
            </a:lvl1pPr>
            <a:lvl2pPr lvl="1" rtl="0">
              <a:spcBef>
                <a:spcPts val="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294" name="Google Shape;294;p33"/>
          <p:cNvSpPr txBox="1"/>
          <p:nvPr>
            <p:ph type="title"/>
          </p:nvPr>
        </p:nvSpPr>
        <p:spPr>
          <a:xfrm>
            <a:off x="447775" y="1084575"/>
            <a:ext cx="6825000" cy="2105100"/>
          </a:xfrm>
          <a:prstGeom prst="rect">
            <a:avLst/>
          </a:prstGeom>
        </p:spPr>
        <p:txBody>
          <a:bodyPr anchorCtr="0" anchor="t" bIns="91425" lIns="457200" spcFirstLastPara="1" rIns="91425" wrap="square" tIns="91425">
            <a:noAutofit/>
          </a:bodyPr>
          <a:lstStyle>
            <a:lvl1pPr lvl="0" rtl="0">
              <a:spcBef>
                <a:spcPts val="0"/>
              </a:spcBef>
              <a:spcAft>
                <a:spcPts val="0"/>
              </a:spcAft>
              <a:buNone/>
              <a:defRPr b="1" sz="4800">
                <a:solidFill>
                  <a:schemeClr val="dk2"/>
                </a:solidFill>
              </a:defRPr>
            </a:lvl1pPr>
            <a:lvl2pPr lvl="1" rtl="0">
              <a:spcBef>
                <a:spcPts val="0"/>
              </a:spcBef>
              <a:spcAft>
                <a:spcPts val="0"/>
              </a:spcAft>
              <a:buNone/>
              <a:defRPr b="1" sz="4800">
                <a:solidFill>
                  <a:schemeClr val="dk2"/>
                </a:solidFill>
              </a:defRPr>
            </a:lvl2pPr>
            <a:lvl3pPr lvl="2" rtl="0">
              <a:spcBef>
                <a:spcPts val="0"/>
              </a:spcBef>
              <a:spcAft>
                <a:spcPts val="0"/>
              </a:spcAft>
              <a:buNone/>
              <a:defRPr b="1" sz="4800">
                <a:solidFill>
                  <a:schemeClr val="dk2"/>
                </a:solidFill>
              </a:defRPr>
            </a:lvl3pPr>
            <a:lvl4pPr lvl="3" rtl="0">
              <a:spcBef>
                <a:spcPts val="0"/>
              </a:spcBef>
              <a:spcAft>
                <a:spcPts val="0"/>
              </a:spcAft>
              <a:buNone/>
              <a:defRPr b="1" sz="4800">
                <a:solidFill>
                  <a:schemeClr val="dk2"/>
                </a:solidFill>
              </a:defRPr>
            </a:lvl4pPr>
            <a:lvl5pPr lvl="4" rtl="0">
              <a:spcBef>
                <a:spcPts val="0"/>
              </a:spcBef>
              <a:spcAft>
                <a:spcPts val="0"/>
              </a:spcAft>
              <a:buNone/>
              <a:defRPr b="1" sz="4800">
                <a:solidFill>
                  <a:schemeClr val="dk2"/>
                </a:solidFill>
              </a:defRPr>
            </a:lvl5pPr>
            <a:lvl6pPr lvl="5" rtl="0">
              <a:spcBef>
                <a:spcPts val="0"/>
              </a:spcBef>
              <a:spcAft>
                <a:spcPts val="0"/>
              </a:spcAft>
              <a:buNone/>
              <a:defRPr b="1" sz="4800">
                <a:solidFill>
                  <a:schemeClr val="dk2"/>
                </a:solidFill>
              </a:defRPr>
            </a:lvl6pPr>
            <a:lvl7pPr lvl="6" rtl="0">
              <a:spcBef>
                <a:spcPts val="0"/>
              </a:spcBef>
              <a:spcAft>
                <a:spcPts val="0"/>
              </a:spcAft>
              <a:buNone/>
              <a:defRPr b="1" sz="4800">
                <a:solidFill>
                  <a:schemeClr val="dk2"/>
                </a:solidFill>
              </a:defRPr>
            </a:lvl7pPr>
            <a:lvl8pPr lvl="7" rtl="0">
              <a:spcBef>
                <a:spcPts val="0"/>
              </a:spcBef>
              <a:spcAft>
                <a:spcPts val="0"/>
              </a:spcAft>
              <a:buNone/>
              <a:defRPr b="1" sz="4800">
                <a:solidFill>
                  <a:schemeClr val="dk2"/>
                </a:solidFill>
              </a:defRPr>
            </a:lvl8pPr>
            <a:lvl9pPr lvl="8" rtl="0">
              <a:spcBef>
                <a:spcPts val="0"/>
              </a:spcBef>
              <a:spcAft>
                <a:spcPts val="0"/>
              </a:spcAft>
              <a:buNone/>
              <a:defRPr b="1" sz="4800">
                <a:solidFill>
                  <a:schemeClr val="dk2"/>
                </a:solidFill>
              </a:defRPr>
            </a:lvl9pPr>
          </a:lstStyle>
          <a:p/>
        </p:txBody>
      </p:sp>
      <p:cxnSp>
        <p:nvCxnSpPr>
          <p:cNvPr id="295" name="Google Shape;295;p3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3"/>
          <p:cNvSpPr txBox="1"/>
          <p:nvPr>
            <p:ph idx="2"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900"/>
              <a:buFont typeface="Red Hat Display Medium"/>
              <a:buNone/>
              <a:defRPr sz="900">
                <a:solidFill>
                  <a:schemeClr val="accent1"/>
                </a:solidFill>
                <a:latin typeface="Red Hat Display Medium"/>
                <a:ea typeface="Red Hat Display Medium"/>
                <a:cs typeface="Red Hat Display Medium"/>
                <a:sym typeface="Red Hat Display Medium"/>
              </a:defRPr>
            </a:lvl9pPr>
          </a:lstStyle>
          <a:p/>
        </p:txBody>
      </p:sp>
      <p:cxnSp>
        <p:nvCxnSpPr>
          <p:cNvPr id="297" name="Google Shape;297;p33"/>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298" name="Google Shape;298;p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299" name="Google Shape;299;p33"/>
          <p:cNvSpPr txBox="1"/>
          <p:nvPr/>
        </p:nvSpPr>
        <p:spPr>
          <a:xfrm>
            <a:off x="813680" y="6313261"/>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300" name="Google Shape;300;p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extLst>
    <p:ext uri="{DCECCB84-F9BA-43D5-87BE-67443E8EF086}">
      <p15:sldGuideLst>
        <p15:guide id="1" orient="horz" pos="2160">
          <p15:clr>
            <a:srgbClr val="FF00FF"/>
          </p15:clr>
        </p15:guide>
        <p15:guide id="2" pos="3840">
          <p15:clr>
            <a:srgbClr val="FF00FF"/>
          </p15:clr>
        </p15:guide>
      </p15:sldGuideLst>
    </p:ext>
  </p:extLst>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3235" name="Shape 3235"/>
        <p:cNvGrpSpPr/>
        <p:nvPr/>
      </p:nvGrpSpPr>
      <p:grpSpPr>
        <a:xfrm>
          <a:off x="0" y="0"/>
          <a:ext cx="0" cy="0"/>
          <a:chOff x="0" y="0"/>
          <a:chExt cx="0" cy="0"/>
        </a:xfrm>
      </p:grpSpPr>
      <p:sp>
        <p:nvSpPr>
          <p:cNvPr id="3236" name="Google Shape;3236;p320"/>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20"/>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3238" name="Google Shape;3238;p320"/>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3239" name="Google Shape;3239;p320"/>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3240" name="Google Shape;3240;p320"/>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3241" name="Google Shape;3241;p320"/>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3242" name="Google Shape;3242;p32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243" name="Google Shape;3243;p32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3244" name="Shape 3244"/>
        <p:cNvGrpSpPr/>
        <p:nvPr/>
      </p:nvGrpSpPr>
      <p:grpSpPr>
        <a:xfrm>
          <a:off x="0" y="0"/>
          <a:ext cx="0" cy="0"/>
          <a:chOff x="0" y="0"/>
          <a:chExt cx="0" cy="0"/>
        </a:xfrm>
      </p:grpSpPr>
      <p:sp>
        <p:nvSpPr>
          <p:cNvPr id="3245" name="Google Shape;3245;p32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246" name="Google Shape;3246;p32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247" name="Google Shape;3247;p32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248" name="Google Shape;3248;p32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249" name="Google Shape;3249;p32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50" name="Google Shape;3250;p32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51" name="Google Shape;3251;p321"/>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252" name="Google Shape;3252;p32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253" name="Google Shape;3253;p321"/>
          <p:cNvSpPr txBox="1"/>
          <p:nvPr>
            <p:ph idx="4" type="body"/>
          </p:nvPr>
        </p:nvSpPr>
        <p:spPr>
          <a:xfrm>
            <a:off x="2438400" y="2286000"/>
            <a:ext cx="7315200" cy="36576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3254" name="Shape 3254"/>
        <p:cNvGrpSpPr/>
        <p:nvPr/>
      </p:nvGrpSpPr>
      <p:grpSpPr>
        <a:xfrm>
          <a:off x="0" y="0"/>
          <a:ext cx="0" cy="0"/>
          <a:chOff x="0" y="0"/>
          <a:chExt cx="0" cy="0"/>
        </a:xfrm>
      </p:grpSpPr>
      <p:sp>
        <p:nvSpPr>
          <p:cNvPr id="3255" name="Google Shape;3255;p322"/>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lt1"/>
                </a:solidFill>
                <a:latin typeface="Red Hat Display Medium"/>
                <a:ea typeface="Red Hat Display Medium"/>
                <a:cs typeface="Red Hat Display Medium"/>
                <a:sym typeface="Red Hat Display Medium"/>
              </a:defRPr>
            </a:lvl9pPr>
          </a:lstStyle>
          <a:p/>
        </p:txBody>
      </p:sp>
      <p:cxnSp>
        <p:nvCxnSpPr>
          <p:cNvPr id="3256" name="Google Shape;3256;p322"/>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3257" name="Google Shape;3257;p32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258" name="Google Shape;3258;p32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259" name="Google Shape;3259;p322"/>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rgbClr val="141414"/>
                </a:solidFill>
              </a:defRPr>
            </a:lvl1pPr>
            <a:lvl2pPr lvl="1" rtl="0" algn="l">
              <a:lnSpc>
                <a:spcPct val="174000"/>
              </a:lnSpc>
              <a:spcBef>
                <a:spcPts val="0"/>
              </a:spcBef>
              <a:spcAft>
                <a:spcPts val="0"/>
              </a:spcAft>
              <a:buSzPts val="1400"/>
              <a:buNone/>
              <a:defRPr sz="1400">
                <a:solidFill>
                  <a:srgbClr val="141414"/>
                </a:solidFill>
              </a:defRPr>
            </a:lvl2pPr>
            <a:lvl3pPr lvl="2" rtl="0" algn="l">
              <a:lnSpc>
                <a:spcPct val="174000"/>
              </a:lnSpc>
              <a:spcBef>
                <a:spcPts val="0"/>
              </a:spcBef>
              <a:spcAft>
                <a:spcPts val="0"/>
              </a:spcAft>
              <a:buSzPts val="1400"/>
              <a:buNone/>
              <a:defRPr sz="1400">
                <a:solidFill>
                  <a:srgbClr val="141414"/>
                </a:solidFill>
              </a:defRPr>
            </a:lvl3pPr>
            <a:lvl4pPr lvl="3" rtl="0" algn="l">
              <a:lnSpc>
                <a:spcPct val="174000"/>
              </a:lnSpc>
              <a:spcBef>
                <a:spcPts val="0"/>
              </a:spcBef>
              <a:spcAft>
                <a:spcPts val="0"/>
              </a:spcAft>
              <a:buSzPts val="1400"/>
              <a:buNone/>
              <a:defRPr sz="1400">
                <a:solidFill>
                  <a:srgbClr val="141414"/>
                </a:solidFill>
              </a:defRPr>
            </a:lvl4pPr>
            <a:lvl5pPr lvl="4" rtl="0" algn="l">
              <a:lnSpc>
                <a:spcPct val="174000"/>
              </a:lnSpc>
              <a:spcBef>
                <a:spcPts val="0"/>
              </a:spcBef>
              <a:spcAft>
                <a:spcPts val="0"/>
              </a:spcAft>
              <a:buSzPts val="1400"/>
              <a:buNone/>
              <a:defRPr sz="1400">
                <a:solidFill>
                  <a:srgbClr val="141414"/>
                </a:solidFill>
              </a:defRPr>
            </a:lvl5pPr>
            <a:lvl6pPr lvl="5" rtl="0" algn="l">
              <a:lnSpc>
                <a:spcPct val="174000"/>
              </a:lnSpc>
              <a:spcBef>
                <a:spcPts val="0"/>
              </a:spcBef>
              <a:spcAft>
                <a:spcPts val="0"/>
              </a:spcAft>
              <a:buSzPts val="1400"/>
              <a:buNone/>
              <a:defRPr sz="1400">
                <a:solidFill>
                  <a:srgbClr val="141414"/>
                </a:solidFill>
              </a:defRPr>
            </a:lvl6pPr>
            <a:lvl7pPr lvl="6" rtl="0" algn="l">
              <a:lnSpc>
                <a:spcPct val="174000"/>
              </a:lnSpc>
              <a:spcBef>
                <a:spcPts val="0"/>
              </a:spcBef>
              <a:spcAft>
                <a:spcPts val="0"/>
              </a:spcAft>
              <a:buSzPts val="1400"/>
              <a:buNone/>
              <a:defRPr sz="1400">
                <a:solidFill>
                  <a:srgbClr val="141414"/>
                </a:solidFill>
              </a:defRPr>
            </a:lvl7pPr>
            <a:lvl8pPr lvl="7" rtl="0" algn="l">
              <a:lnSpc>
                <a:spcPct val="174000"/>
              </a:lnSpc>
              <a:spcBef>
                <a:spcPts val="0"/>
              </a:spcBef>
              <a:spcAft>
                <a:spcPts val="0"/>
              </a:spcAft>
              <a:buSzPts val="1400"/>
              <a:buNone/>
              <a:defRPr sz="1400">
                <a:solidFill>
                  <a:srgbClr val="141414"/>
                </a:solidFill>
              </a:defRPr>
            </a:lvl8pPr>
            <a:lvl9pPr lvl="8" rtl="0" algn="l">
              <a:lnSpc>
                <a:spcPct val="174000"/>
              </a:lnSpc>
              <a:spcBef>
                <a:spcPts val="0"/>
              </a:spcBef>
              <a:spcAft>
                <a:spcPts val="0"/>
              </a:spcAft>
              <a:buSzPts val="1400"/>
              <a:buNone/>
              <a:defRPr sz="1400">
                <a:solidFill>
                  <a:srgbClr val="141414"/>
                </a:solidFill>
              </a:defRPr>
            </a:lvl9pPr>
          </a:lstStyle>
          <a:p/>
        </p:txBody>
      </p:sp>
      <p:pic>
        <p:nvPicPr>
          <p:cNvPr id="3260" name="Google Shape;3260;p32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261" name="Google Shape;3261;p32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21_1">
    <p:spTree>
      <p:nvGrpSpPr>
        <p:cNvPr id="3262" name="Shape 3262"/>
        <p:cNvGrpSpPr/>
        <p:nvPr/>
      </p:nvGrpSpPr>
      <p:grpSpPr>
        <a:xfrm>
          <a:off x="0" y="0"/>
          <a:ext cx="0" cy="0"/>
          <a:chOff x="0" y="0"/>
          <a:chExt cx="0" cy="0"/>
        </a:xfrm>
      </p:grpSpPr>
      <p:sp>
        <p:nvSpPr>
          <p:cNvPr id="3263" name="Google Shape;3263;p32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700">
                <a:solidFill>
                  <a:srgbClr val="000000"/>
                </a:solidFill>
              </a:defRPr>
            </a:lvl1pPr>
            <a:lvl2pPr lvl="1" rtl="0" algn="ctr">
              <a:lnSpc>
                <a:spcPct val="130000"/>
              </a:lnSpc>
              <a:spcBef>
                <a:spcPts val="0"/>
              </a:spcBef>
              <a:spcAft>
                <a:spcPts val="0"/>
              </a:spcAft>
              <a:buSzPts val="3400"/>
              <a:buNone/>
              <a:defRPr sz="2700">
                <a:solidFill>
                  <a:srgbClr val="000000"/>
                </a:solidFill>
              </a:defRPr>
            </a:lvl2pPr>
            <a:lvl3pPr lvl="2" rtl="0" algn="ctr">
              <a:lnSpc>
                <a:spcPct val="130000"/>
              </a:lnSpc>
              <a:spcBef>
                <a:spcPts val="0"/>
              </a:spcBef>
              <a:spcAft>
                <a:spcPts val="0"/>
              </a:spcAft>
              <a:buSzPts val="3400"/>
              <a:buNone/>
              <a:defRPr sz="2700">
                <a:solidFill>
                  <a:srgbClr val="000000"/>
                </a:solidFill>
              </a:defRPr>
            </a:lvl3pPr>
            <a:lvl4pPr lvl="3" rtl="0" algn="ctr">
              <a:lnSpc>
                <a:spcPct val="130000"/>
              </a:lnSpc>
              <a:spcBef>
                <a:spcPts val="0"/>
              </a:spcBef>
              <a:spcAft>
                <a:spcPts val="0"/>
              </a:spcAft>
              <a:buSzPts val="3400"/>
              <a:buNone/>
              <a:defRPr sz="2700">
                <a:solidFill>
                  <a:srgbClr val="000000"/>
                </a:solidFill>
              </a:defRPr>
            </a:lvl4pPr>
            <a:lvl5pPr lvl="4" rtl="0" algn="ctr">
              <a:lnSpc>
                <a:spcPct val="130000"/>
              </a:lnSpc>
              <a:spcBef>
                <a:spcPts val="0"/>
              </a:spcBef>
              <a:spcAft>
                <a:spcPts val="0"/>
              </a:spcAft>
              <a:buSzPts val="3400"/>
              <a:buNone/>
              <a:defRPr sz="2700">
                <a:solidFill>
                  <a:srgbClr val="000000"/>
                </a:solidFill>
              </a:defRPr>
            </a:lvl5pPr>
            <a:lvl6pPr lvl="5" rtl="0" algn="ctr">
              <a:lnSpc>
                <a:spcPct val="130000"/>
              </a:lnSpc>
              <a:spcBef>
                <a:spcPts val="0"/>
              </a:spcBef>
              <a:spcAft>
                <a:spcPts val="0"/>
              </a:spcAft>
              <a:buSzPts val="3400"/>
              <a:buNone/>
              <a:defRPr sz="2700">
                <a:solidFill>
                  <a:srgbClr val="000000"/>
                </a:solidFill>
              </a:defRPr>
            </a:lvl6pPr>
            <a:lvl7pPr lvl="6" rtl="0" algn="ctr">
              <a:lnSpc>
                <a:spcPct val="130000"/>
              </a:lnSpc>
              <a:spcBef>
                <a:spcPts val="0"/>
              </a:spcBef>
              <a:spcAft>
                <a:spcPts val="0"/>
              </a:spcAft>
              <a:buSzPts val="3400"/>
              <a:buNone/>
              <a:defRPr sz="2700">
                <a:solidFill>
                  <a:srgbClr val="000000"/>
                </a:solidFill>
              </a:defRPr>
            </a:lvl7pPr>
            <a:lvl8pPr lvl="7" rtl="0" algn="ctr">
              <a:lnSpc>
                <a:spcPct val="130000"/>
              </a:lnSpc>
              <a:spcBef>
                <a:spcPts val="0"/>
              </a:spcBef>
              <a:spcAft>
                <a:spcPts val="0"/>
              </a:spcAft>
              <a:buSzPts val="3400"/>
              <a:buNone/>
              <a:defRPr sz="2700">
                <a:solidFill>
                  <a:srgbClr val="000000"/>
                </a:solidFill>
              </a:defRPr>
            </a:lvl8pPr>
            <a:lvl9pPr lvl="8" rtl="0" algn="ctr">
              <a:lnSpc>
                <a:spcPct val="130000"/>
              </a:lnSpc>
              <a:spcBef>
                <a:spcPts val="0"/>
              </a:spcBef>
              <a:spcAft>
                <a:spcPts val="0"/>
              </a:spcAft>
              <a:buSzPts val="3400"/>
              <a:buNone/>
              <a:defRPr sz="2700">
                <a:solidFill>
                  <a:srgbClr val="000000"/>
                </a:solidFill>
              </a:defRPr>
            </a:lvl9pPr>
          </a:lstStyle>
          <a:p/>
        </p:txBody>
      </p:sp>
      <p:cxnSp>
        <p:nvCxnSpPr>
          <p:cNvPr id="3264" name="Google Shape;3264;p32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265" name="Google Shape;3265;p32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None/>
              <a:defRPr sz="900">
                <a:solidFill>
                  <a:srgbClr val="EE0000"/>
                </a:solidFill>
              </a:defRPr>
            </a:lvl1pPr>
            <a:lvl2pPr lvl="1" rtl="0" algn="l">
              <a:lnSpc>
                <a:spcPct val="100000"/>
              </a:lnSpc>
              <a:spcBef>
                <a:spcPts val="0"/>
              </a:spcBef>
              <a:spcAft>
                <a:spcPts val="0"/>
              </a:spcAft>
              <a:buClr>
                <a:srgbClr val="EE0000"/>
              </a:buClr>
              <a:buSzPts val="900"/>
              <a:buNone/>
              <a:defRPr sz="900">
                <a:solidFill>
                  <a:srgbClr val="EE0000"/>
                </a:solidFill>
              </a:defRPr>
            </a:lvl2pPr>
            <a:lvl3pPr lvl="2" rtl="0" algn="l">
              <a:lnSpc>
                <a:spcPct val="100000"/>
              </a:lnSpc>
              <a:spcBef>
                <a:spcPts val="0"/>
              </a:spcBef>
              <a:spcAft>
                <a:spcPts val="0"/>
              </a:spcAft>
              <a:buClr>
                <a:srgbClr val="EE0000"/>
              </a:buClr>
              <a:buSzPts val="900"/>
              <a:buNone/>
              <a:defRPr sz="900">
                <a:solidFill>
                  <a:srgbClr val="EE0000"/>
                </a:solidFill>
              </a:defRPr>
            </a:lvl3pPr>
            <a:lvl4pPr lvl="3" rtl="0" algn="l">
              <a:lnSpc>
                <a:spcPct val="100000"/>
              </a:lnSpc>
              <a:spcBef>
                <a:spcPts val="0"/>
              </a:spcBef>
              <a:spcAft>
                <a:spcPts val="0"/>
              </a:spcAft>
              <a:buClr>
                <a:srgbClr val="EE0000"/>
              </a:buClr>
              <a:buSzPts val="900"/>
              <a:buNone/>
              <a:defRPr sz="900">
                <a:solidFill>
                  <a:srgbClr val="EE0000"/>
                </a:solidFill>
              </a:defRPr>
            </a:lvl4pPr>
            <a:lvl5pPr lvl="4" rtl="0" algn="l">
              <a:lnSpc>
                <a:spcPct val="100000"/>
              </a:lnSpc>
              <a:spcBef>
                <a:spcPts val="0"/>
              </a:spcBef>
              <a:spcAft>
                <a:spcPts val="0"/>
              </a:spcAft>
              <a:buClr>
                <a:srgbClr val="EE0000"/>
              </a:buClr>
              <a:buSzPts val="900"/>
              <a:buNone/>
              <a:defRPr sz="900">
                <a:solidFill>
                  <a:srgbClr val="EE0000"/>
                </a:solidFill>
              </a:defRPr>
            </a:lvl5pPr>
            <a:lvl6pPr lvl="5" rtl="0" algn="l">
              <a:lnSpc>
                <a:spcPct val="100000"/>
              </a:lnSpc>
              <a:spcBef>
                <a:spcPts val="0"/>
              </a:spcBef>
              <a:spcAft>
                <a:spcPts val="0"/>
              </a:spcAft>
              <a:buClr>
                <a:srgbClr val="EE0000"/>
              </a:buClr>
              <a:buSzPts val="900"/>
              <a:buNone/>
              <a:defRPr sz="900">
                <a:solidFill>
                  <a:srgbClr val="EE0000"/>
                </a:solidFill>
              </a:defRPr>
            </a:lvl6pPr>
            <a:lvl7pPr lvl="6" rtl="0" algn="l">
              <a:lnSpc>
                <a:spcPct val="100000"/>
              </a:lnSpc>
              <a:spcBef>
                <a:spcPts val="0"/>
              </a:spcBef>
              <a:spcAft>
                <a:spcPts val="0"/>
              </a:spcAft>
              <a:buClr>
                <a:srgbClr val="EE0000"/>
              </a:buClr>
              <a:buSzPts val="900"/>
              <a:buNone/>
              <a:defRPr sz="900">
                <a:solidFill>
                  <a:srgbClr val="EE0000"/>
                </a:solidFill>
              </a:defRPr>
            </a:lvl7pPr>
            <a:lvl8pPr lvl="7" rtl="0" algn="l">
              <a:lnSpc>
                <a:spcPct val="100000"/>
              </a:lnSpc>
              <a:spcBef>
                <a:spcPts val="0"/>
              </a:spcBef>
              <a:spcAft>
                <a:spcPts val="0"/>
              </a:spcAft>
              <a:buClr>
                <a:srgbClr val="EE0000"/>
              </a:buClr>
              <a:buSzPts val="900"/>
              <a:buNone/>
              <a:defRPr sz="900">
                <a:solidFill>
                  <a:srgbClr val="EE0000"/>
                </a:solidFill>
              </a:defRPr>
            </a:lvl8pPr>
            <a:lvl9pPr lvl="8" rtl="0" algn="l">
              <a:lnSpc>
                <a:spcPct val="100000"/>
              </a:lnSpc>
              <a:spcBef>
                <a:spcPts val="0"/>
              </a:spcBef>
              <a:spcAft>
                <a:spcPts val="0"/>
              </a:spcAft>
              <a:buClr>
                <a:srgbClr val="EE0000"/>
              </a:buClr>
              <a:buSzPts val="900"/>
              <a:buNone/>
              <a:defRPr sz="900">
                <a:solidFill>
                  <a:srgbClr val="EE0000"/>
                </a:solidFill>
              </a:defRPr>
            </a:lvl9pPr>
          </a:lstStyle>
          <a:p/>
        </p:txBody>
      </p:sp>
      <p:cxnSp>
        <p:nvCxnSpPr>
          <p:cNvPr id="3266" name="Google Shape;3266;p32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267" name="Google Shape;3267;p32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68" name="Google Shape;3268;p32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69" name="Google Shape;3269;p32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400"/>
              <a:buNone/>
              <a:defRPr sz="700">
                <a:solidFill>
                  <a:srgbClr val="4D4D4F"/>
                </a:solidFill>
              </a:defRPr>
            </a:lvl2pPr>
            <a:lvl3pPr lvl="2" rtl="0" algn="l">
              <a:lnSpc>
                <a:spcPct val="142000"/>
              </a:lnSpc>
              <a:spcBef>
                <a:spcPts val="0"/>
              </a:spcBef>
              <a:spcAft>
                <a:spcPts val="0"/>
              </a:spcAft>
              <a:buSzPts val="1400"/>
              <a:buNone/>
              <a:defRPr sz="700">
                <a:solidFill>
                  <a:srgbClr val="4D4D4F"/>
                </a:solidFill>
              </a:defRPr>
            </a:lvl3pPr>
            <a:lvl4pPr lvl="3" rtl="0" algn="l">
              <a:lnSpc>
                <a:spcPct val="142000"/>
              </a:lnSpc>
              <a:spcBef>
                <a:spcPts val="0"/>
              </a:spcBef>
              <a:spcAft>
                <a:spcPts val="0"/>
              </a:spcAft>
              <a:buSzPts val="1400"/>
              <a:buNone/>
              <a:defRPr sz="700">
                <a:solidFill>
                  <a:srgbClr val="4D4D4F"/>
                </a:solidFill>
              </a:defRPr>
            </a:lvl4pPr>
            <a:lvl5pPr lvl="4" rtl="0" algn="l">
              <a:lnSpc>
                <a:spcPct val="142000"/>
              </a:lnSpc>
              <a:spcBef>
                <a:spcPts val="0"/>
              </a:spcBef>
              <a:spcAft>
                <a:spcPts val="0"/>
              </a:spcAft>
              <a:buSzPts val="1400"/>
              <a:buNone/>
              <a:defRPr sz="700">
                <a:solidFill>
                  <a:srgbClr val="4D4D4F"/>
                </a:solidFill>
              </a:defRPr>
            </a:lvl5pPr>
            <a:lvl6pPr lvl="5" rtl="0" algn="l">
              <a:lnSpc>
                <a:spcPct val="142000"/>
              </a:lnSpc>
              <a:spcBef>
                <a:spcPts val="0"/>
              </a:spcBef>
              <a:spcAft>
                <a:spcPts val="0"/>
              </a:spcAft>
              <a:buSzPts val="1400"/>
              <a:buNone/>
              <a:defRPr sz="700">
                <a:solidFill>
                  <a:srgbClr val="4D4D4F"/>
                </a:solidFill>
              </a:defRPr>
            </a:lvl6pPr>
            <a:lvl7pPr lvl="6" rtl="0" algn="l">
              <a:lnSpc>
                <a:spcPct val="142000"/>
              </a:lnSpc>
              <a:spcBef>
                <a:spcPts val="0"/>
              </a:spcBef>
              <a:spcAft>
                <a:spcPts val="0"/>
              </a:spcAft>
              <a:buSzPts val="1400"/>
              <a:buNone/>
              <a:defRPr sz="700">
                <a:solidFill>
                  <a:srgbClr val="4D4D4F"/>
                </a:solidFill>
              </a:defRPr>
            </a:lvl7pPr>
            <a:lvl8pPr lvl="7" rtl="0" algn="l">
              <a:lnSpc>
                <a:spcPct val="142000"/>
              </a:lnSpc>
              <a:spcBef>
                <a:spcPts val="0"/>
              </a:spcBef>
              <a:spcAft>
                <a:spcPts val="0"/>
              </a:spcAft>
              <a:buSzPts val="1400"/>
              <a:buNone/>
              <a:defRPr sz="700">
                <a:solidFill>
                  <a:srgbClr val="4D4D4F"/>
                </a:solidFill>
              </a:defRPr>
            </a:lvl8pPr>
            <a:lvl9pPr lvl="8" rtl="0" algn="l">
              <a:lnSpc>
                <a:spcPct val="142000"/>
              </a:lnSpc>
              <a:spcBef>
                <a:spcPts val="0"/>
              </a:spcBef>
              <a:spcAft>
                <a:spcPts val="0"/>
              </a:spcAft>
              <a:buSzPts val="1400"/>
              <a:buNone/>
              <a:defRPr sz="700">
                <a:solidFill>
                  <a:srgbClr val="4D4D4F"/>
                </a:solidFill>
              </a:defRPr>
            </a:lvl9pPr>
          </a:lstStyle>
          <a:p/>
        </p:txBody>
      </p:sp>
      <p:sp>
        <p:nvSpPr>
          <p:cNvPr id="3270" name="Google Shape;3270;p323"/>
          <p:cNvSpPr txBox="1"/>
          <p:nvPr/>
        </p:nvSpPr>
        <p:spPr>
          <a:xfrm>
            <a:off x="4739501" y="6169567"/>
            <a:ext cx="24375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chemeClr val="dk1"/>
              </a:buClr>
              <a:buSzPts val="1500"/>
              <a:buFont typeface="Arial"/>
              <a:buNone/>
            </a:pPr>
            <a:r>
              <a:rPr b="1" i="0" lang="en" sz="700" u="none" cap="none" strike="noStrike">
                <a:solidFill>
                  <a:srgbClr val="000000"/>
                </a:solidFill>
                <a:latin typeface="Overpass"/>
                <a:ea typeface="Overpass"/>
                <a:cs typeface="Overpass"/>
                <a:sym typeface="Overpass"/>
              </a:rPr>
              <a:t>RED HAT CONFIDENTIAL AND PARTNER NDA ONLY </a:t>
            </a:r>
            <a:endParaRPr b="0" i="0" sz="700" u="none" cap="none" strike="noStrike">
              <a:solidFill>
                <a:srgbClr val="000000"/>
              </a:solidFill>
              <a:latin typeface="Overpass Light"/>
              <a:ea typeface="Overpass Light"/>
              <a:cs typeface="Overpass Light"/>
              <a:sym typeface="Overpass Light"/>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3271" name="Shape 3271"/>
        <p:cNvGrpSpPr/>
        <p:nvPr/>
      </p:nvGrpSpPr>
      <p:grpSpPr>
        <a:xfrm>
          <a:off x="0" y="0"/>
          <a:ext cx="0" cy="0"/>
          <a:chOff x="0" y="0"/>
          <a:chExt cx="0" cy="0"/>
        </a:xfrm>
      </p:grpSpPr>
      <p:sp>
        <p:nvSpPr>
          <p:cNvPr id="3272" name="Google Shape;3272;p32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273" name="Google Shape;3273;p32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274" name="Google Shape;3274;p32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275" name="Google Shape;3275;p32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76" name="Google Shape;3276;p32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277" name="Google Shape;3277;p324"/>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3278" name="Shape 3278"/>
        <p:cNvGrpSpPr/>
        <p:nvPr/>
      </p:nvGrpSpPr>
      <p:grpSpPr>
        <a:xfrm>
          <a:off x="0" y="0"/>
          <a:ext cx="0" cy="0"/>
          <a:chOff x="0" y="0"/>
          <a:chExt cx="0" cy="0"/>
        </a:xfrm>
      </p:grpSpPr>
      <p:sp>
        <p:nvSpPr>
          <p:cNvPr id="3279" name="Google Shape;3279;p325"/>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25"/>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3281" name="Google Shape;3281;p325"/>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3282" name="Google Shape;3282;p325"/>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pic>
        <p:nvPicPr>
          <p:cNvPr id="3283" name="Google Shape;3283;p325"/>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284" name="Google Shape;3284;p325"/>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285" name="Google Shape;3285;p325"/>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286" name="Google Shape;3286;p325"/>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
        <p:nvSpPr>
          <p:cNvPr id="3287" name="Google Shape;3287;p32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linkedin.com/company/red-hat</a:t>
            </a:r>
            <a:endParaRPr b="0" i="0" sz="1400" u="none" cap="none" strike="noStrike">
              <a:solidFill>
                <a:schemeClr val="lt1"/>
              </a:solidFill>
              <a:latin typeface="Red Hat Text"/>
              <a:ea typeface="Red Hat Text"/>
              <a:cs typeface="Red Hat Text"/>
              <a:sym typeface="Red Hat Text"/>
            </a:endParaRPr>
          </a:p>
        </p:txBody>
      </p:sp>
      <p:sp>
        <p:nvSpPr>
          <p:cNvPr id="3288" name="Google Shape;3288;p32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youtube.com/user/RedHatVideos</a:t>
            </a:r>
            <a:endParaRPr b="0" i="0" sz="1400" u="none" cap="none" strike="noStrike">
              <a:solidFill>
                <a:schemeClr val="lt1"/>
              </a:solidFill>
              <a:latin typeface="Red Hat Text"/>
              <a:ea typeface="Red Hat Text"/>
              <a:cs typeface="Red Hat Text"/>
              <a:sym typeface="Red Hat Text"/>
            </a:endParaRPr>
          </a:p>
        </p:txBody>
      </p:sp>
      <p:sp>
        <p:nvSpPr>
          <p:cNvPr id="3289" name="Google Shape;3289;p32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facebook.com/redhatinc</a:t>
            </a:r>
            <a:endParaRPr b="0" i="0" sz="1400" u="none" cap="none" strike="noStrike">
              <a:solidFill>
                <a:schemeClr val="lt1"/>
              </a:solidFill>
              <a:latin typeface="Red Hat Text"/>
              <a:ea typeface="Red Hat Text"/>
              <a:cs typeface="Red Hat Text"/>
              <a:sym typeface="Red Hat Text"/>
            </a:endParaRPr>
          </a:p>
        </p:txBody>
      </p:sp>
      <p:sp>
        <p:nvSpPr>
          <p:cNvPr id="3290" name="Google Shape;3290;p32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twitter.com/RedHat</a:t>
            </a:r>
            <a:endParaRPr b="0" i="0" sz="1400" u="none" cap="none" strike="noStrike">
              <a:solidFill>
                <a:schemeClr val="lt1"/>
              </a:solidFill>
              <a:latin typeface="Red Hat Text"/>
              <a:ea typeface="Red Hat Text"/>
              <a:cs typeface="Red Hat Text"/>
              <a:sym typeface="Red Hat Text"/>
            </a:endParaRPr>
          </a:p>
        </p:txBody>
      </p:sp>
      <p:cxnSp>
        <p:nvCxnSpPr>
          <p:cNvPr id="3291" name="Google Shape;3291;p325"/>
          <p:cNvCxnSpPr/>
          <p:nvPr/>
        </p:nvCxnSpPr>
        <p:spPr>
          <a:xfrm rot="10800000">
            <a:off x="447775" y="50"/>
            <a:ext cx="0" cy="2282700"/>
          </a:xfrm>
          <a:prstGeom prst="straightConnector1">
            <a:avLst/>
          </a:prstGeom>
          <a:noFill/>
          <a:ln cap="flat" cmpd="sng" w="9525">
            <a:solidFill>
              <a:srgbClr val="800000"/>
            </a:solidFill>
            <a:prstDash val="solid"/>
            <a:round/>
            <a:headEnd len="sm" w="sm" type="none"/>
            <a:tailEnd len="sm" w="sm" type="none"/>
          </a:ln>
        </p:spPr>
      </p:cxnSp>
      <p:cxnSp>
        <p:nvCxnSpPr>
          <p:cNvPr id="3292" name="Google Shape;3292;p325"/>
          <p:cNvCxnSpPr/>
          <p:nvPr/>
        </p:nvCxnSpPr>
        <p:spPr>
          <a:xfrm rot="10800000">
            <a:off x="447767" y="6401400"/>
            <a:ext cx="0" cy="456600"/>
          </a:xfrm>
          <a:prstGeom prst="straightConnector1">
            <a:avLst/>
          </a:prstGeom>
          <a:noFill/>
          <a:ln cap="flat" cmpd="sng" w="9525">
            <a:solidFill>
              <a:srgbClr val="800000"/>
            </a:solidFill>
            <a:prstDash val="solid"/>
            <a:round/>
            <a:headEnd len="sm" w="sm" type="none"/>
            <a:tailEnd len="sm" w="sm" type="none"/>
          </a:ln>
        </p:spPr>
      </p:cxnSp>
      <p:sp>
        <p:nvSpPr>
          <p:cNvPr id="3293" name="Google Shape;3293;p32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3294" name="Shape 3294"/>
        <p:cNvGrpSpPr/>
        <p:nvPr/>
      </p:nvGrpSpPr>
      <p:grpSpPr>
        <a:xfrm>
          <a:off x="0" y="0"/>
          <a:ext cx="0" cy="0"/>
          <a:chOff x="0" y="0"/>
          <a:chExt cx="0" cy="0"/>
        </a:xfrm>
      </p:grpSpPr>
      <p:sp>
        <p:nvSpPr>
          <p:cNvPr id="3295" name="Google Shape;3295;p326"/>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26"/>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3297" name="Google Shape;3297;p326"/>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3298" name="Google Shape;3298;p326"/>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3299" name="Google Shape;3299;p326"/>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3300" name="Google Shape;3300;p326"/>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3301" name="Google Shape;3301;p326"/>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302" name="Google Shape;3302;p32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3303" name="Shape 3303"/>
        <p:cNvGrpSpPr/>
        <p:nvPr/>
      </p:nvGrpSpPr>
      <p:grpSpPr>
        <a:xfrm>
          <a:off x="0" y="0"/>
          <a:ext cx="0" cy="0"/>
          <a:chOff x="0" y="0"/>
          <a:chExt cx="0" cy="0"/>
        </a:xfrm>
      </p:grpSpPr>
      <p:sp>
        <p:nvSpPr>
          <p:cNvPr id="3304" name="Google Shape;3304;p327"/>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27"/>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3306" name="Google Shape;3306;p327"/>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3307" name="Google Shape;3307;p327"/>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sp>
        <p:nvSpPr>
          <p:cNvPr id="3308" name="Google Shape;3308;p327"/>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linkedin.com/company/red-hat</a:t>
            </a:r>
            <a:endParaRPr b="0" i="0" sz="1400" u="none" cap="none" strike="noStrike">
              <a:solidFill>
                <a:schemeClr val="lt1"/>
              </a:solidFill>
              <a:latin typeface="Red Hat Text"/>
              <a:ea typeface="Red Hat Text"/>
              <a:cs typeface="Red Hat Text"/>
              <a:sym typeface="Red Hat Text"/>
            </a:endParaRPr>
          </a:p>
        </p:txBody>
      </p:sp>
      <p:sp>
        <p:nvSpPr>
          <p:cNvPr id="3309" name="Google Shape;3309;p327"/>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youtube.com/user/RedHatVideos</a:t>
            </a:r>
            <a:endParaRPr b="0" i="0" sz="1400" u="none" cap="none" strike="noStrike">
              <a:solidFill>
                <a:schemeClr val="lt1"/>
              </a:solidFill>
              <a:latin typeface="Red Hat Text"/>
              <a:ea typeface="Red Hat Text"/>
              <a:cs typeface="Red Hat Text"/>
              <a:sym typeface="Red Hat Text"/>
            </a:endParaRPr>
          </a:p>
        </p:txBody>
      </p:sp>
      <p:sp>
        <p:nvSpPr>
          <p:cNvPr id="3310" name="Google Shape;3310;p327"/>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facebook.com/redhatinc</a:t>
            </a:r>
            <a:endParaRPr b="0" i="0" sz="1400" u="none" cap="none" strike="noStrike">
              <a:solidFill>
                <a:schemeClr val="lt1"/>
              </a:solidFill>
              <a:latin typeface="Red Hat Text"/>
              <a:ea typeface="Red Hat Text"/>
              <a:cs typeface="Red Hat Text"/>
              <a:sym typeface="Red Hat Text"/>
            </a:endParaRPr>
          </a:p>
        </p:txBody>
      </p:sp>
      <p:sp>
        <p:nvSpPr>
          <p:cNvPr id="3311" name="Google Shape;3311;p327"/>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ed Hat Text"/>
                <a:ea typeface="Red Hat Text"/>
                <a:cs typeface="Red Hat Text"/>
                <a:sym typeface="Red Hat Text"/>
              </a:rPr>
              <a:t>twitter.com/RedHat</a:t>
            </a:r>
            <a:endParaRPr b="0" i="0" sz="1400" u="none" cap="none" strike="noStrike">
              <a:solidFill>
                <a:schemeClr val="lt1"/>
              </a:solidFill>
              <a:latin typeface="Red Hat Text"/>
              <a:ea typeface="Red Hat Text"/>
              <a:cs typeface="Red Hat Text"/>
              <a:sym typeface="Red Hat Text"/>
            </a:endParaRPr>
          </a:p>
        </p:txBody>
      </p:sp>
      <p:cxnSp>
        <p:nvCxnSpPr>
          <p:cNvPr id="3312" name="Google Shape;3312;p327"/>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3313" name="Google Shape;3313;p327"/>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314" name="Google Shape;3314;p32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5" name="Google Shape;3315;p327"/>
          <p:cNvPicPr preferRelativeResize="0"/>
          <p:nvPr/>
        </p:nvPicPr>
        <p:blipFill rotWithShape="1">
          <a:blip r:embed="rId4">
            <a:alphaModFix/>
          </a:blip>
          <a:srcRect b="0" l="0" r="0" t="0"/>
          <a:stretch/>
        </p:blipFill>
        <p:spPr>
          <a:xfrm>
            <a:off x="7456004" y="3535984"/>
            <a:ext cx="455950" cy="455950"/>
          </a:xfrm>
          <a:prstGeom prst="rect">
            <a:avLst/>
          </a:prstGeom>
          <a:noFill/>
          <a:ln>
            <a:noFill/>
          </a:ln>
        </p:spPr>
      </p:pic>
      <p:pic>
        <p:nvPicPr>
          <p:cNvPr id="3316" name="Google Shape;3316;p327"/>
          <p:cNvPicPr preferRelativeResize="0"/>
          <p:nvPr/>
        </p:nvPicPr>
        <p:blipFill rotWithShape="1">
          <a:blip r:embed="rId5">
            <a:alphaModFix/>
          </a:blip>
          <a:srcRect b="0" l="0" r="0" t="0"/>
          <a:stretch/>
        </p:blipFill>
        <p:spPr>
          <a:xfrm>
            <a:off x="7456004" y="2767909"/>
            <a:ext cx="455950" cy="455950"/>
          </a:xfrm>
          <a:prstGeom prst="rect">
            <a:avLst/>
          </a:prstGeom>
          <a:noFill/>
          <a:ln>
            <a:noFill/>
          </a:ln>
        </p:spPr>
      </p:pic>
      <p:pic>
        <p:nvPicPr>
          <p:cNvPr id="3317" name="Google Shape;3317;p327"/>
          <p:cNvPicPr preferRelativeResize="0"/>
          <p:nvPr/>
        </p:nvPicPr>
        <p:blipFill rotWithShape="1">
          <a:blip r:embed="rId6">
            <a:alphaModFix/>
          </a:blip>
          <a:srcRect b="0" l="0" r="0" t="0"/>
          <a:stretch/>
        </p:blipFill>
        <p:spPr>
          <a:xfrm>
            <a:off x="7456004" y="1999834"/>
            <a:ext cx="455950" cy="455950"/>
          </a:xfrm>
          <a:prstGeom prst="rect">
            <a:avLst/>
          </a:prstGeom>
          <a:noFill/>
          <a:ln>
            <a:noFill/>
          </a:ln>
        </p:spPr>
      </p:pic>
      <p:pic>
        <p:nvPicPr>
          <p:cNvPr id="3318" name="Google Shape;3318;p327"/>
          <p:cNvPicPr preferRelativeResize="0"/>
          <p:nvPr/>
        </p:nvPicPr>
        <p:blipFill rotWithShape="1">
          <a:blip r:embed="rId7">
            <a:alphaModFix/>
          </a:blip>
          <a:srcRect b="0" l="0" r="0" t="0"/>
          <a:stretch/>
        </p:blipFill>
        <p:spPr>
          <a:xfrm>
            <a:off x="7456004" y="4304059"/>
            <a:ext cx="455950" cy="455950"/>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3319" name="Shape 3319"/>
        <p:cNvGrpSpPr/>
        <p:nvPr/>
      </p:nvGrpSpPr>
      <p:grpSpPr>
        <a:xfrm>
          <a:off x="0" y="0"/>
          <a:ext cx="0" cy="0"/>
          <a:chOff x="0" y="0"/>
          <a:chExt cx="0" cy="0"/>
        </a:xfrm>
      </p:grpSpPr>
      <p:sp>
        <p:nvSpPr>
          <p:cNvPr id="3320" name="Google Shape;3320;p328"/>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21" name="Google Shape;3321;p328"/>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3322" name="Google Shape;3322;p328"/>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3323" name="Google Shape;3323;p328"/>
          <p:cNvSpPr txBox="1"/>
          <p:nvPr>
            <p:ph idx="1" type="subTitle"/>
          </p:nvPr>
        </p:nvSpPr>
        <p:spPr>
          <a:xfrm>
            <a:off x="5660525" y="3971650"/>
            <a:ext cx="4446300" cy="914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Clr>
                <a:schemeClr val="dk1"/>
              </a:buClr>
              <a:buSzPts val="1800"/>
              <a:buNone/>
              <a:defRPr sz="1800">
                <a:solidFill>
                  <a:schemeClr val="dk1"/>
                </a:solidFill>
              </a:defRPr>
            </a:lvl1pPr>
            <a:lvl2pPr lvl="1" rtl="0" algn="l">
              <a:lnSpc>
                <a:spcPct val="140000"/>
              </a:lnSpc>
              <a:spcBef>
                <a:spcPts val="0"/>
              </a:spcBef>
              <a:spcAft>
                <a:spcPts val="0"/>
              </a:spcAft>
              <a:buClr>
                <a:schemeClr val="dk1"/>
              </a:buClr>
              <a:buSzPts val="1800"/>
              <a:buNone/>
              <a:defRPr sz="1800">
                <a:solidFill>
                  <a:schemeClr val="dk1"/>
                </a:solidFill>
              </a:defRPr>
            </a:lvl2pPr>
            <a:lvl3pPr lvl="2" rtl="0" algn="l">
              <a:lnSpc>
                <a:spcPct val="140000"/>
              </a:lnSpc>
              <a:spcBef>
                <a:spcPts val="0"/>
              </a:spcBef>
              <a:spcAft>
                <a:spcPts val="0"/>
              </a:spcAft>
              <a:buClr>
                <a:schemeClr val="dk1"/>
              </a:buClr>
              <a:buSzPts val="1800"/>
              <a:buNone/>
              <a:defRPr sz="1800">
                <a:solidFill>
                  <a:schemeClr val="dk1"/>
                </a:solidFill>
              </a:defRPr>
            </a:lvl3pPr>
            <a:lvl4pPr lvl="3" rtl="0" algn="l">
              <a:lnSpc>
                <a:spcPct val="140000"/>
              </a:lnSpc>
              <a:spcBef>
                <a:spcPts val="0"/>
              </a:spcBef>
              <a:spcAft>
                <a:spcPts val="0"/>
              </a:spcAft>
              <a:buClr>
                <a:schemeClr val="dk1"/>
              </a:buClr>
              <a:buSzPts val="1800"/>
              <a:buNone/>
              <a:defRPr sz="1800">
                <a:solidFill>
                  <a:schemeClr val="dk1"/>
                </a:solidFill>
              </a:defRPr>
            </a:lvl4pPr>
            <a:lvl5pPr lvl="4" rtl="0" algn="l">
              <a:lnSpc>
                <a:spcPct val="140000"/>
              </a:lnSpc>
              <a:spcBef>
                <a:spcPts val="0"/>
              </a:spcBef>
              <a:spcAft>
                <a:spcPts val="0"/>
              </a:spcAft>
              <a:buClr>
                <a:schemeClr val="dk1"/>
              </a:buClr>
              <a:buSzPts val="1800"/>
              <a:buNone/>
              <a:defRPr sz="1800">
                <a:solidFill>
                  <a:schemeClr val="dk1"/>
                </a:solidFill>
              </a:defRPr>
            </a:lvl5pPr>
            <a:lvl6pPr lvl="5" rtl="0" algn="l">
              <a:lnSpc>
                <a:spcPct val="140000"/>
              </a:lnSpc>
              <a:spcBef>
                <a:spcPts val="0"/>
              </a:spcBef>
              <a:spcAft>
                <a:spcPts val="0"/>
              </a:spcAft>
              <a:buClr>
                <a:schemeClr val="dk1"/>
              </a:buClr>
              <a:buSzPts val="1800"/>
              <a:buNone/>
              <a:defRPr sz="1800">
                <a:solidFill>
                  <a:schemeClr val="dk1"/>
                </a:solidFill>
              </a:defRPr>
            </a:lvl6pPr>
            <a:lvl7pPr lvl="6" rtl="0" algn="l">
              <a:lnSpc>
                <a:spcPct val="140000"/>
              </a:lnSpc>
              <a:spcBef>
                <a:spcPts val="0"/>
              </a:spcBef>
              <a:spcAft>
                <a:spcPts val="0"/>
              </a:spcAft>
              <a:buClr>
                <a:schemeClr val="dk1"/>
              </a:buClr>
              <a:buSzPts val="1800"/>
              <a:buNone/>
              <a:defRPr sz="1800">
                <a:solidFill>
                  <a:schemeClr val="dk1"/>
                </a:solidFill>
              </a:defRPr>
            </a:lvl7pPr>
            <a:lvl8pPr lvl="7" rtl="0" algn="l">
              <a:lnSpc>
                <a:spcPct val="140000"/>
              </a:lnSpc>
              <a:spcBef>
                <a:spcPts val="0"/>
              </a:spcBef>
              <a:spcAft>
                <a:spcPts val="0"/>
              </a:spcAft>
              <a:buClr>
                <a:schemeClr val="dk1"/>
              </a:buClr>
              <a:buSzPts val="1800"/>
              <a:buNone/>
              <a:defRPr sz="1800">
                <a:solidFill>
                  <a:schemeClr val="dk1"/>
                </a:solidFill>
              </a:defRPr>
            </a:lvl8pPr>
            <a:lvl9pPr lvl="8" rtl="0" algn="l">
              <a:lnSpc>
                <a:spcPct val="140000"/>
              </a:lnSpc>
              <a:spcBef>
                <a:spcPts val="0"/>
              </a:spcBef>
              <a:spcAft>
                <a:spcPts val="0"/>
              </a:spcAft>
              <a:buClr>
                <a:schemeClr val="dk1"/>
              </a:buClr>
              <a:buSzPts val="1800"/>
              <a:buNone/>
              <a:defRPr sz="1800">
                <a:solidFill>
                  <a:schemeClr val="dk1"/>
                </a:solidFill>
              </a:defRPr>
            </a:lvl9pPr>
          </a:lstStyle>
          <a:p/>
        </p:txBody>
      </p:sp>
      <p:sp>
        <p:nvSpPr>
          <p:cNvPr id="3324" name="Google Shape;3324;p328"/>
          <p:cNvSpPr txBox="1"/>
          <p:nvPr>
            <p:ph type="title"/>
          </p:nvPr>
        </p:nvSpPr>
        <p:spPr>
          <a:xfrm>
            <a:off x="5660525" y="1709031"/>
            <a:ext cx="5736300" cy="211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4600">
                <a:solidFill>
                  <a:schemeClr val="accent1"/>
                </a:solidFill>
                <a:latin typeface="Red Hat Display Medium"/>
                <a:ea typeface="Red Hat Display Medium"/>
                <a:cs typeface="Red Hat Display Medium"/>
                <a:sym typeface="Red Hat Display Medium"/>
              </a:defRPr>
            </a:lvl9pPr>
          </a:lstStyle>
          <a:p/>
        </p:txBody>
      </p:sp>
      <p:sp>
        <p:nvSpPr>
          <p:cNvPr id="3325" name="Google Shape;3325;p328"/>
          <p:cNvSpPr txBox="1"/>
          <p:nvPr>
            <p:ph idx="2" type="subTitle"/>
          </p:nvPr>
        </p:nvSpPr>
        <p:spPr>
          <a:xfrm>
            <a:off x="5660525" y="5318275"/>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dk1"/>
              </a:buClr>
              <a:buSzPts val="1200"/>
              <a:buNone/>
              <a:defRPr sz="1200">
                <a:solidFill>
                  <a:schemeClr val="dk1"/>
                </a:solidFill>
              </a:defRPr>
            </a:lvl1pPr>
            <a:lvl2pPr lvl="1" rtl="0" algn="l">
              <a:lnSpc>
                <a:spcPct val="135000"/>
              </a:lnSpc>
              <a:spcBef>
                <a:spcPts val="0"/>
              </a:spcBef>
              <a:spcAft>
                <a:spcPts val="0"/>
              </a:spcAft>
              <a:buClr>
                <a:schemeClr val="dk1"/>
              </a:buClr>
              <a:buSzPts val="1200"/>
              <a:buNone/>
              <a:defRPr sz="1200">
                <a:solidFill>
                  <a:schemeClr val="dk1"/>
                </a:solidFill>
              </a:defRPr>
            </a:lvl2pPr>
            <a:lvl3pPr lvl="2" rtl="0" algn="l">
              <a:lnSpc>
                <a:spcPct val="135000"/>
              </a:lnSpc>
              <a:spcBef>
                <a:spcPts val="0"/>
              </a:spcBef>
              <a:spcAft>
                <a:spcPts val="0"/>
              </a:spcAft>
              <a:buClr>
                <a:schemeClr val="dk1"/>
              </a:buClr>
              <a:buSzPts val="1200"/>
              <a:buNone/>
              <a:defRPr sz="1200">
                <a:solidFill>
                  <a:schemeClr val="dk1"/>
                </a:solidFill>
              </a:defRPr>
            </a:lvl3pPr>
            <a:lvl4pPr lvl="3" rtl="0" algn="l">
              <a:lnSpc>
                <a:spcPct val="135000"/>
              </a:lnSpc>
              <a:spcBef>
                <a:spcPts val="0"/>
              </a:spcBef>
              <a:spcAft>
                <a:spcPts val="0"/>
              </a:spcAft>
              <a:buClr>
                <a:schemeClr val="dk1"/>
              </a:buClr>
              <a:buSzPts val="1200"/>
              <a:buNone/>
              <a:defRPr sz="1200">
                <a:solidFill>
                  <a:schemeClr val="dk1"/>
                </a:solidFill>
              </a:defRPr>
            </a:lvl4pPr>
            <a:lvl5pPr lvl="4" rtl="0" algn="l">
              <a:lnSpc>
                <a:spcPct val="135000"/>
              </a:lnSpc>
              <a:spcBef>
                <a:spcPts val="0"/>
              </a:spcBef>
              <a:spcAft>
                <a:spcPts val="0"/>
              </a:spcAft>
              <a:buClr>
                <a:schemeClr val="dk1"/>
              </a:buClr>
              <a:buSzPts val="1200"/>
              <a:buNone/>
              <a:defRPr sz="1200">
                <a:solidFill>
                  <a:schemeClr val="dk1"/>
                </a:solidFill>
              </a:defRPr>
            </a:lvl5pPr>
            <a:lvl6pPr lvl="5" rtl="0" algn="l">
              <a:lnSpc>
                <a:spcPct val="135000"/>
              </a:lnSpc>
              <a:spcBef>
                <a:spcPts val="0"/>
              </a:spcBef>
              <a:spcAft>
                <a:spcPts val="0"/>
              </a:spcAft>
              <a:buClr>
                <a:schemeClr val="dk1"/>
              </a:buClr>
              <a:buSzPts val="1200"/>
              <a:buNone/>
              <a:defRPr sz="1200">
                <a:solidFill>
                  <a:schemeClr val="dk1"/>
                </a:solidFill>
              </a:defRPr>
            </a:lvl6pPr>
            <a:lvl7pPr lvl="6" rtl="0" algn="l">
              <a:lnSpc>
                <a:spcPct val="135000"/>
              </a:lnSpc>
              <a:spcBef>
                <a:spcPts val="0"/>
              </a:spcBef>
              <a:spcAft>
                <a:spcPts val="0"/>
              </a:spcAft>
              <a:buClr>
                <a:schemeClr val="dk1"/>
              </a:buClr>
              <a:buSzPts val="1200"/>
              <a:buNone/>
              <a:defRPr sz="1200">
                <a:solidFill>
                  <a:schemeClr val="dk1"/>
                </a:solidFill>
              </a:defRPr>
            </a:lvl7pPr>
            <a:lvl8pPr lvl="7" rtl="0" algn="l">
              <a:lnSpc>
                <a:spcPct val="135000"/>
              </a:lnSpc>
              <a:spcBef>
                <a:spcPts val="0"/>
              </a:spcBef>
              <a:spcAft>
                <a:spcPts val="0"/>
              </a:spcAft>
              <a:buClr>
                <a:schemeClr val="dk1"/>
              </a:buClr>
              <a:buSzPts val="1200"/>
              <a:buNone/>
              <a:defRPr sz="1200">
                <a:solidFill>
                  <a:schemeClr val="dk1"/>
                </a:solidFill>
              </a:defRPr>
            </a:lvl8pPr>
            <a:lvl9pPr lvl="8" rtl="0" algn="l">
              <a:lnSpc>
                <a:spcPct val="135000"/>
              </a:lnSpc>
              <a:spcBef>
                <a:spcPts val="0"/>
              </a:spcBef>
              <a:spcAft>
                <a:spcPts val="0"/>
              </a:spcAft>
              <a:buClr>
                <a:schemeClr val="dk1"/>
              </a:buClr>
              <a:buSzPts val="1200"/>
              <a:buNone/>
              <a:defRPr sz="1200">
                <a:solidFill>
                  <a:schemeClr val="dk1"/>
                </a:solidFill>
              </a:defRPr>
            </a:lvl9pPr>
          </a:lstStyle>
          <a:p/>
        </p:txBody>
      </p:sp>
      <p:sp>
        <p:nvSpPr>
          <p:cNvPr id="3326" name="Google Shape;3326;p328"/>
          <p:cNvSpPr txBox="1"/>
          <p:nvPr>
            <p:ph idx="3"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27" name="Google Shape;3327;p32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3328" name="Shape 3328"/>
        <p:cNvGrpSpPr/>
        <p:nvPr/>
      </p:nvGrpSpPr>
      <p:grpSpPr>
        <a:xfrm>
          <a:off x="0" y="0"/>
          <a:ext cx="0" cy="0"/>
          <a:chOff x="0" y="0"/>
          <a:chExt cx="0" cy="0"/>
        </a:xfrm>
      </p:grpSpPr>
      <p:sp>
        <p:nvSpPr>
          <p:cNvPr id="3329" name="Google Shape;3329;p329"/>
          <p:cNvSpPr/>
          <p:nvPr/>
        </p:nvSpPr>
        <p:spPr>
          <a:xfrm>
            <a:off x="9617175" y="5878875"/>
            <a:ext cx="2574900" cy="97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30" name="Google Shape;3330;p329"/>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3331" name="Google Shape;3331;p329"/>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3332" name="Google Shape;3332;p329"/>
          <p:cNvSpPr txBox="1"/>
          <p:nvPr>
            <p:ph type="title"/>
          </p:nvPr>
        </p:nvSpPr>
        <p:spPr>
          <a:xfrm>
            <a:off x="5660525" y="568626"/>
            <a:ext cx="5736300" cy="1929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7000">
                <a:solidFill>
                  <a:schemeClr val="accent1"/>
                </a:solidFill>
                <a:latin typeface="Red Hat Display Medium"/>
                <a:ea typeface="Red Hat Display Medium"/>
                <a:cs typeface="Red Hat Display Medium"/>
                <a:sym typeface="Red Hat Display Medium"/>
              </a:defRPr>
            </a:lvl9pPr>
          </a:lstStyle>
          <a:p/>
        </p:txBody>
      </p:sp>
      <p:sp>
        <p:nvSpPr>
          <p:cNvPr id="3333" name="Google Shape;3333;p329"/>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34" name="Google Shape;3334;p329"/>
          <p:cNvSpPr txBox="1"/>
          <p:nvPr>
            <p:ph idx="2" type="subTitle"/>
          </p:nvPr>
        </p:nvSpPr>
        <p:spPr>
          <a:xfrm>
            <a:off x="5660525" y="2752400"/>
            <a:ext cx="44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dk1"/>
              </a:buClr>
              <a:buSzPts val="1400"/>
              <a:buNone/>
              <a:defRPr sz="1400">
                <a:solidFill>
                  <a:schemeClr val="dk1"/>
                </a:solidFill>
              </a:defRPr>
            </a:lvl1pPr>
            <a:lvl2pPr lvl="1" rtl="0" algn="l">
              <a:lnSpc>
                <a:spcPct val="180000"/>
              </a:lnSpc>
              <a:spcBef>
                <a:spcPts val="0"/>
              </a:spcBef>
              <a:spcAft>
                <a:spcPts val="0"/>
              </a:spcAft>
              <a:buClr>
                <a:schemeClr val="dk1"/>
              </a:buClr>
              <a:buSzPts val="1400"/>
              <a:buNone/>
              <a:defRPr sz="1400">
                <a:solidFill>
                  <a:schemeClr val="dk1"/>
                </a:solidFill>
              </a:defRPr>
            </a:lvl2pPr>
            <a:lvl3pPr lvl="2" rtl="0" algn="l">
              <a:lnSpc>
                <a:spcPct val="180000"/>
              </a:lnSpc>
              <a:spcBef>
                <a:spcPts val="0"/>
              </a:spcBef>
              <a:spcAft>
                <a:spcPts val="0"/>
              </a:spcAft>
              <a:buClr>
                <a:schemeClr val="dk1"/>
              </a:buClr>
              <a:buSzPts val="1400"/>
              <a:buNone/>
              <a:defRPr sz="1400">
                <a:solidFill>
                  <a:schemeClr val="dk1"/>
                </a:solidFill>
              </a:defRPr>
            </a:lvl3pPr>
            <a:lvl4pPr lvl="3" rtl="0" algn="l">
              <a:lnSpc>
                <a:spcPct val="180000"/>
              </a:lnSpc>
              <a:spcBef>
                <a:spcPts val="0"/>
              </a:spcBef>
              <a:spcAft>
                <a:spcPts val="0"/>
              </a:spcAft>
              <a:buClr>
                <a:schemeClr val="dk1"/>
              </a:buClr>
              <a:buSzPts val="1400"/>
              <a:buNone/>
              <a:defRPr sz="1400">
                <a:solidFill>
                  <a:schemeClr val="dk1"/>
                </a:solidFill>
              </a:defRPr>
            </a:lvl4pPr>
            <a:lvl5pPr lvl="4" rtl="0" algn="l">
              <a:lnSpc>
                <a:spcPct val="180000"/>
              </a:lnSpc>
              <a:spcBef>
                <a:spcPts val="0"/>
              </a:spcBef>
              <a:spcAft>
                <a:spcPts val="0"/>
              </a:spcAft>
              <a:buClr>
                <a:schemeClr val="dk1"/>
              </a:buClr>
              <a:buSzPts val="1400"/>
              <a:buNone/>
              <a:defRPr sz="1400">
                <a:solidFill>
                  <a:schemeClr val="dk1"/>
                </a:solidFill>
              </a:defRPr>
            </a:lvl5pPr>
            <a:lvl6pPr lvl="5" rtl="0" algn="l">
              <a:lnSpc>
                <a:spcPct val="180000"/>
              </a:lnSpc>
              <a:spcBef>
                <a:spcPts val="0"/>
              </a:spcBef>
              <a:spcAft>
                <a:spcPts val="0"/>
              </a:spcAft>
              <a:buClr>
                <a:schemeClr val="dk1"/>
              </a:buClr>
              <a:buSzPts val="1400"/>
              <a:buNone/>
              <a:defRPr sz="1400">
                <a:solidFill>
                  <a:schemeClr val="dk1"/>
                </a:solidFill>
              </a:defRPr>
            </a:lvl6pPr>
            <a:lvl7pPr lvl="6" rtl="0" algn="l">
              <a:lnSpc>
                <a:spcPct val="180000"/>
              </a:lnSpc>
              <a:spcBef>
                <a:spcPts val="0"/>
              </a:spcBef>
              <a:spcAft>
                <a:spcPts val="0"/>
              </a:spcAft>
              <a:buClr>
                <a:schemeClr val="dk1"/>
              </a:buClr>
              <a:buSzPts val="1400"/>
              <a:buNone/>
              <a:defRPr sz="1400">
                <a:solidFill>
                  <a:schemeClr val="dk1"/>
                </a:solidFill>
              </a:defRPr>
            </a:lvl7pPr>
            <a:lvl8pPr lvl="7" rtl="0" algn="l">
              <a:lnSpc>
                <a:spcPct val="180000"/>
              </a:lnSpc>
              <a:spcBef>
                <a:spcPts val="0"/>
              </a:spcBef>
              <a:spcAft>
                <a:spcPts val="0"/>
              </a:spcAft>
              <a:buClr>
                <a:schemeClr val="dk1"/>
              </a:buClr>
              <a:buSzPts val="1400"/>
              <a:buNone/>
              <a:defRPr sz="1400">
                <a:solidFill>
                  <a:schemeClr val="dk1"/>
                </a:solidFill>
              </a:defRPr>
            </a:lvl8pPr>
            <a:lvl9pPr lvl="8" rtl="0" algn="l">
              <a:lnSpc>
                <a:spcPct val="180000"/>
              </a:lnSpc>
              <a:spcBef>
                <a:spcPts val="0"/>
              </a:spcBef>
              <a:spcAft>
                <a:spcPts val="0"/>
              </a:spcAft>
              <a:buClr>
                <a:schemeClr val="dk1"/>
              </a:buClr>
              <a:buSzPts val="1400"/>
              <a:buNone/>
              <a:defRPr sz="1400">
                <a:solidFill>
                  <a:schemeClr val="dk1"/>
                </a:solidFill>
              </a:defRPr>
            </a:lvl9pPr>
          </a:lstStyle>
          <a:p/>
        </p:txBody>
      </p:sp>
      <p:sp>
        <p:nvSpPr>
          <p:cNvPr id="3335" name="Google Shape;3335;p329"/>
          <p:cNvSpPr txBox="1"/>
          <p:nvPr/>
        </p:nvSpPr>
        <p:spPr>
          <a:xfrm>
            <a:off x="5903450" y="46692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linkedin.com/company/red-hat</a:t>
            </a:r>
            <a:endParaRPr b="0" i="0" sz="1200" u="none" cap="none" strike="noStrike">
              <a:solidFill>
                <a:schemeClr val="dk1"/>
              </a:solidFill>
              <a:latin typeface="Red Hat Text"/>
              <a:ea typeface="Red Hat Text"/>
              <a:cs typeface="Red Hat Text"/>
              <a:sym typeface="Red Hat Text"/>
            </a:endParaRPr>
          </a:p>
        </p:txBody>
      </p:sp>
      <p:sp>
        <p:nvSpPr>
          <p:cNvPr id="3336" name="Google Shape;3336;p329"/>
          <p:cNvSpPr txBox="1"/>
          <p:nvPr/>
        </p:nvSpPr>
        <p:spPr>
          <a:xfrm>
            <a:off x="5903450" y="51743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youtube.com/user/RedHatVideos</a:t>
            </a:r>
            <a:endParaRPr b="0" i="0" sz="1200" u="none" cap="none" strike="noStrike">
              <a:solidFill>
                <a:schemeClr val="dk1"/>
              </a:solidFill>
              <a:latin typeface="Red Hat Text"/>
              <a:ea typeface="Red Hat Text"/>
              <a:cs typeface="Red Hat Text"/>
              <a:sym typeface="Red Hat Text"/>
            </a:endParaRPr>
          </a:p>
        </p:txBody>
      </p:sp>
      <p:sp>
        <p:nvSpPr>
          <p:cNvPr id="3337" name="Google Shape;3337;p329"/>
          <p:cNvSpPr txBox="1"/>
          <p:nvPr/>
        </p:nvSpPr>
        <p:spPr>
          <a:xfrm>
            <a:off x="8815525" y="46692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facebook.com/redhatinc</a:t>
            </a:r>
            <a:endParaRPr b="0" i="0" sz="1200" u="none" cap="none" strike="noStrike">
              <a:solidFill>
                <a:schemeClr val="dk1"/>
              </a:solidFill>
              <a:latin typeface="Red Hat Text"/>
              <a:ea typeface="Red Hat Text"/>
              <a:cs typeface="Red Hat Text"/>
              <a:sym typeface="Red Hat Text"/>
            </a:endParaRPr>
          </a:p>
        </p:txBody>
      </p:sp>
      <p:sp>
        <p:nvSpPr>
          <p:cNvPr id="3338" name="Google Shape;3338;p329"/>
          <p:cNvSpPr txBox="1"/>
          <p:nvPr/>
        </p:nvSpPr>
        <p:spPr>
          <a:xfrm>
            <a:off x="8815525" y="5174300"/>
            <a:ext cx="25605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Red Hat Text"/>
                <a:ea typeface="Red Hat Text"/>
                <a:cs typeface="Red Hat Text"/>
                <a:sym typeface="Red Hat Text"/>
              </a:rPr>
              <a:t>twitter.com/RedHat</a:t>
            </a:r>
            <a:endParaRPr b="0" i="0" sz="1200" u="none" cap="none" strike="noStrike">
              <a:solidFill>
                <a:schemeClr val="dk1"/>
              </a:solidFill>
              <a:latin typeface="Red Hat Text"/>
              <a:ea typeface="Red Hat Text"/>
              <a:cs typeface="Red Hat Text"/>
              <a:sym typeface="Red Hat Text"/>
            </a:endParaRPr>
          </a:p>
        </p:txBody>
      </p:sp>
      <p:pic>
        <p:nvPicPr>
          <p:cNvPr id="3339" name="Google Shape;3339;p329"/>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3340" name="Google Shape;3340;p329"/>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3341" name="Google Shape;3341;p329"/>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3342" name="Google Shape;3342;p329"/>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
        <p:nvSpPr>
          <p:cNvPr id="3343" name="Google Shape;3343;p32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Title">
  <p:cSld name="CUSTOM_5">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3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03" name="Google Shape;303;p3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04" name="Google Shape;304;p3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05" name="Google Shape;305;p3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06" name="Google Shape;306;p3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chemeClr val="dk2"/>
              </a:solidFill>
              <a:latin typeface="Red Hat Display"/>
              <a:ea typeface="Red Hat Display"/>
              <a:cs typeface="Red Hat Display"/>
              <a:sym typeface="Red Hat Display"/>
            </a:endParaRPr>
          </a:p>
        </p:txBody>
      </p:sp>
      <p:pic>
        <p:nvPicPr>
          <p:cNvPr id="307" name="Google Shape;307;p3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08" name="Google Shape;308;p3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09" name="Google Shape;309;p3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3344" name="Shape 3344"/>
        <p:cNvGrpSpPr/>
        <p:nvPr/>
      </p:nvGrpSpPr>
      <p:grpSpPr>
        <a:xfrm>
          <a:off x="0" y="0"/>
          <a:ext cx="0" cy="0"/>
          <a:chOff x="0" y="0"/>
          <a:chExt cx="0" cy="0"/>
        </a:xfrm>
      </p:grpSpPr>
      <p:sp>
        <p:nvSpPr>
          <p:cNvPr id="3345" name="Google Shape;3345;p330"/>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346" name="Google Shape;3346;p33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3347" name="Google Shape;3347;p33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348" name="Google Shape;3348;p33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349" name="Google Shape;3349;p330"/>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chemeClr val="lt1"/>
                </a:solidFill>
              </a:defRPr>
            </a:lvl1pPr>
            <a:lvl2pPr lvl="1" rtl="0" algn="l">
              <a:lnSpc>
                <a:spcPct val="174000"/>
              </a:lnSpc>
              <a:spcBef>
                <a:spcPts val="0"/>
              </a:spcBef>
              <a:spcAft>
                <a:spcPts val="0"/>
              </a:spcAft>
              <a:buSzPts val="1400"/>
              <a:buNone/>
              <a:defRPr sz="1400">
                <a:solidFill>
                  <a:schemeClr val="lt1"/>
                </a:solidFill>
              </a:defRPr>
            </a:lvl2pPr>
            <a:lvl3pPr lvl="2" rtl="0" algn="l">
              <a:lnSpc>
                <a:spcPct val="174000"/>
              </a:lnSpc>
              <a:spcBef>
                <a:spcPts val="0"/>
              </a:spcBef>
              <a:spcAft>
                <a:spcPts val="0"/>
              </a:spcAft>
              <a:buSzPts val="1400"/>
              <a:buNone/>
              <a:defRPr sz="1400">
                <a:solidFill>
                  <a:schemeClr val="lt1"/>
                </a:solidFill>
              </a:defRPr>
            </a:lvl3pPr>
            <a:lvl4pPr lvl="3" rtl="0" algn="l">
              <a:lnSpc>
                <a:spcPct val="174000"/>
              </a:lnSpc>
              <a:spcBef>
                <a:spcPts val="0"/>
              </a:spcBef>
              <a:spcAft>
                <a:spcPts val="0"/>
              </a:spcAft>
              <a:buSzPts val="1400"/>
              <a:buNone/>
              <a:defRPr sz="1400">
                <a:solidFill>
                  <a:schemeClr val="lt1"/>
                </a:solidFill>
              </a:defRPr>
            </a:lvl4pPr>
            <a:lvl5pPr lvl="4" rtl="0" algn="l">
              <a:lnSpc>
                <a:spcPct val="174000"/>
              </a:lnSpc>
              <a:spcBef>
                <a:spcPts val="0"/>
              </a:spcBef>
              <a:spcAft>
                <a:spcPts val="0"/>
              </a:spcAft>
              <a:buSzPts val="1400"/>
              <a:buNone/>
              <a:defRPr sz="1400">
                <a:solidFill>
                  <a:schemeClr val="lt1"/>
                </a:solidFill>
              </a:defRPr>
            </a:lvl5pPr>
            <a:lvl6pPr lvl="5" rtl="0" algn="l">
              <a:lnSpc>
                <a:spcPct val="174000"/>
              </a:lnSpc>
              <a:spcBef>
                <a:spcPts val="0"/>
              </a:spcBef>
              <a:spcAft>
                <a:spcPts val="0"/>
              </a:spcAft>
              <a:buSzPts val="1400"/>
              <a:buNone/>
              <a:defRPr sz="1400">
                <a:solidFill>
                  <a:schemeClr val="lt1"/>
                </a:solidFill>
              </a:defRPr>
            </a:lvl6pPr>
            <a:lvl7pPr lvl="6" rtl="0" algn="l">
              <a:lnSpc>
                <a:spcPct val="174000"/>
              </a:lnSpc>
              <a:spcBef>
                <a:spcPts val="0"/>
              </a:spcBef>
              <a:spcAft>
                <a:spcPts val="0"/>
              </a:spcAft>
              <a:buSzPts val="1400"/>
              <a:buNone/>
              <a:defRPr sz="1400">
                <a:solidFill>
                  <a:schemeClr val="lt1"/>
                </a:solidFill>
              </a:defRPr>
            </a:lvl7pPr>
            <a:lvl8pPr lvl="7" rtl="0" algn="l">
              <a:lnSpc>
                <a:spcPct val="174000"/>
              </a:lnSpc>
              <a:spcBef>
                <a:spcPts val="0"/>
              </a:spcBef>
              <a:spcAft>
                <a:spcPts val="0"/>
              </a:spcAft>
              <a:buSzPts val="1400"/>
              <a:buNone/>
              <a:defRPr sz="1400">
                <a:solidFill>
                  <a:schemeClr val="lt1"/>
                </a:solidFill>
              </a:defRPr>
            </a:lvl8pPr>
            <a:lvl9pPr lvl="8" rtl="0" algn="l">
              <a:lnSpc>
                <a:spcPct val="174000"/>
              </a:lnSpc>
              <a:spcBef>
                <a:spcPts val="0"/>
              </a:spcBef>
              <a:spcAft>
                <a:spcPts val="0"/>
              </a:spcAft>
              <a:buSzPts val="1400"/>
              <a:buNone/>
              <a:defRPr sz="1400">
                <a:solidFill>
                  <a:schemeClr val="lt1"/>
                </a:solidFill>
              </a:defRPr>
            </a:lvl9pPr>
          </a:lstStyle>
          <a:p/>
        </p:txBody>
      </p:sp>
      <p:pic>
        <p:nvPicPr>
          <p:cNvPr id="3350" name="Google Shape;3350;p330"/>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
        <p:nvSpPr>
          <p:cNvPr id="3351" name="Google Shape;3351;p33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3352" name="Shape 3352"/>
        <p:cNvGrpSpPr/>
        <p:nvPr/>
      </p:nvGrpSpPr>
      <p:grpSpPr>
        <a:xfrm>
          <a:off x="0" y="0"/>
          <a:ext cx="0" cy="0"/>
          <a:chOff x="0" y="0"/>
          <a:chExt cx="0" cy="0"/>
        </a:xfrm>
      </p:grpSpPr>
      <p:sp>
        <p:nvSpPr>
          <p:cNvPr id="3353" name="Google Shape;3353;p331"/>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1pPr>
            <a:lvl2pPr lvl="1"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2pPr>
            <a:lvl3pPr lvl="2"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3pPr>
            <a:lvl4pPr lvl="3"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4pPr>
            <a:lvl5pPr lvl="4"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5pPr>
            <a:lvl6pPr lvl="5"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6pPr>
            <a:lvl7pPr lvl="6"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7pPr>
            <a:lvl8pPr lvl="7"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8pPr>
            <a:lvl9pPr lvl="8" rtl="0" algn="l">
              <a:lnSpc>
                <a:spcPct val="100000"/>
              </a:lnSpc>
              <a:spcBef>
                <a:spcPts val="0"/>
              </a:spcBef>
              <a:spcAft>
                <a:spcPts val="0"/>
              </a:spcAft>
              <a:buSzPts val="3400"/>
              <a:buNone/>
              <a:defRPr sz="6000">
                <a:solidFill>
                  <a:schemeClr val="accent1"/>
                </a:solidFill>
                <a:latin typeface="Red Hat Display Medium"/>
                <a:ea typeface="Red Hat Display Medium"/>
                <a:cs typeface="Red Hat Display Medium"/>
                <a:sym typeface="Red Hat Display Medium"/>
              </a:defRPr>
            </a:lvl9pPr>
          </a:lstStyle>
          <a:p/>
        </p:txBody>
      </p:sp>
      <p:cxnSp>
        <p:nvCxnSpPr>
          <p:cNvPr id="3354" name="Google Shape;3354;p33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cxnSp>
        <p:nvCxnSpPr>
          <p:cNvPr id="3355" name="Google Shape;3355;p33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356" name="Google Shape;3356;p33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dk1"/>
              </a:buClr>
              <a:buSzPts val="1000"/>
              <a:buFont typeface="Red Hat Text Medium"/>
              <a:buNone/>
              <a:defRPr sz="1000">
                <a:solidFill>
                  <a:schemeClr val="dk1"/>
                </a:solidFill>
                <a:latin typeface="Red Hat Text Medium"/>
                <a:ea typeface="Red Hat Text Medium"/>
                <a:cs typeface="Red Hat Text Medium"/>
                <a:sym typeface="Red Hat Text Medium"/>
              </a:defRPr>
            </a:lvl9pPr>
          </a:lstStyle>
          <a:p/>
        </p:txBody>
      </p:sp>
      <p:sp>
        <p:nvSpPr>
          <p:cNvPr id="3357" name="Google Shape;3357;p331"/>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rgbClr val="EBEBEB"/>
                </a:solidFill>
              </a:defRPr>
            </a:lvl1pPr>
            <a:lvl2pPr lvl="1" rtl="0" algn="l">
              <a:lnSpc>
                <a:spcPct val="174000"/>
              </a:lnSpc>
              <a:spcBef>
                <a:spcPts val="0"/>
              </a:spcBef>
              <a:spcAft>
                <a:spcPts val="0"/>
              </a:spcAft>
              <a:buSzPts val="1400"/>
              <a:buNone/>
              <a:defRPr sz="1400">
                <a:solidFill>
                  <a:srgbClr val="EBEBEB"/>
                </a:solidFill>
              </a:defRPr>
            </a:lvl2pPr>
            <a:lvl3pPr lvl="2" rtl="0" algn="l">
              <a:lnSpc>
                <a:spcPct val="174000"/>
              </a:lnSpc>
              <a:spcBef>
                <a:spcPts val="0"/>
              </a:spcBef>
              <a:spcAft>
                <a:spcPts val="0"/>
              </a:spcAft>
              <a:buSzPts val="1400"/>
              <a:buNone/>
              <a:defRPr sz="1400">
                <a:solidFill>
                  <a:srgbClr val="EBEBEB"/>
                </a:solidFill>
              </a:defRPr>
            </a:lvl3pPr>
            <a:lvl4pPr lvl="3" rtl="0" algn="l">
              <a:lnSpc>
                <a:spcPct val="174000"/>
              </a:lnSpc>
              <a:spcBef>
                <a:spcPts val="0"/>
              </a:spcBef>
              <a:spcAft>
                <a:spcPts val="0"/>
              </a:spcAft>
              <a:buSzPts val="1400"/>
              <a:buNone/>
              <a:defRPr sz="1400">
                <a:solidFill>
                  <a:srgbClr val="EBEBEB"/>
                </a:solidFill>
              </a:defRPr>
            </a:lvl4pPr>
            <a:lvl5pPr lvl="4" rtl="0" algn="l">
              <a:lnSpc>
                <a:spcPct val="174000"/>
              </a:lnSpc>
              <a:spcBef>
                <a:spcPts val="0"/>
              </a:spcBef>
              <a:spcAft>
                <a:spcPts val="0"/>
              </a:spcAft>
              <a:buSzPts val="1400"/>
              <a:buNone/>
              <a:defRPr sz="1400">
                <a:solidFill>
                  <a:srgbClr val="EBEBEB"/>
                </a:solidFill>
              </a:defRPr>
            </a:lvl5pPr>
            <a:lvl6pPr lvl="5" rtl="0" algn="l">
              <a:lnSpc>
                <a:spcPct val="174000"/>
              </a:lnSpc>
              <a:spcBef>
                <a:spcPts val="0"/>
              </a:spcBef>
              <a:spcAft>
                <a:spcPts val="0"/>
              </a:spcAft>
              <a:buSzPts val="1400"/>
              <a:buNone/>
              <a:defRPr sz="1400">
                <a:solidFill>
                  <a:srgbClr val="EBEBEB"/>
                </a:solidFill>
              </a:defRPr>
            </a:lvl6pPr>
            <a:lvl7pPr lvl="6" rtl="0" algn="l">
              <a:lnSpc>
                <a:spcPct val="174000"/>
              </a:lnSpc>
              <a:spcBef>
                <a:spcPts val="0"/>
              </a:spcBef>
              <a:spcAft>
                <a:spcPts val="0"/>
              </a:spcAft>
              <a:buSzPts val="1400"/>
              <a:buNone/>
              <a:defRPr sz="1400">
                <a:solidFill>
                  <a:srgbClr val="EBEBEB"/>
                </a:solidFill>
              </a:defRPr>
            </a:lvl7pPr>
            <a:lvl8pPr lvl="7" rtl="0" algn="l">
              <a:lnSpc>
                <a:spcPct val="174000"/>
              </a:lnSpc>
              <a:spcBef>
                <a:spcPts val="0"/>
              </a:spcBef>
              <a:spcAft>
                <a:spcPts val="0"/>
              </a:spcAft>
              <a:buSzPts val="1400"/>
              <a:buNone/>
              <a:defRPr sz="1400">
                <a:solidFill>
                  <a:srgbClr val="EBEBEB"/>
                </a:solidFill>
              </a:defRPr>
            </a:lvl8pPr>
            <a:lvl9pPr lvl="8" rtl="0" algn="l">
              <a:lnSpc>
                <a:spcPct val="174000"/>
              </a:lnSpc>
              <a:spcBef>
                <a:spcPts val="0"/>
              </a:spcBef>
              <a:spcAft>
                <a:spcPts val="0"/>
              </a:spcAft>
              <a:buSzPts val="1400"/>
              <a:buNone/>
              <a:defRPr sz="1400">
                <a:solidFill>
                  <a:srgbClr val="EBEBEB"/>
                </a:solidFill>
              </a:defRPr>
            </a:lvl9pPr>
          </a:lstStyle>
          <a:p/>
        </p:txBody>
      </p:sp>
      <p:pic>
        <p:nvPicPr>
          <p:cNvPr id="3358" name="Google Shape;3358;p33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3359" name="Google Shape;3359;p331"/>
          <p:cNvSpPr txBox="1"/>
          <p:nvPr>
            <p:ph idx="3"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400">
                <a:solidFill>
                  <a:schemeClr val="dk1"/>
                </a:solidFill>
              </a:defRPr>
            </a:lvl1pPr>
            <a:lvl2pPr lvl="1" rtl="0" algn="l">
              <a:lnSpc>
                <a:spcPct val="174000"/>
              </a:lnSpc>
              <a:spcBef>
                <a:spcPts val="0"/>
              </a:spcBef>
              <a:spcAft>
                <a:spcPts val="0"/>
              </a:spcAft>
              <a:buSzPts val="1400"/>
              <a:buNone/>
              <a:defRPr sz="1400">
                <a:solidFill>
                  <a:schemeClr val="dk1"/>
                </a:solidFill>
              </a:defRPr>
            </a:lvl2pPr>
            <a:lvl3pPr lvl="2" rtl="0" algn="l">
              <a:lnSpc>
                <a:spcPct val="174000"/>
              </a:lnSpc>
              <a:spcBef>
                <a:spcPts val="0"/>
              </a:spcBef>
              <a:spcAft>
                <a:spcPts val="0"/>
              </a:spcAft>
              <a:buSzPts val="1400"/>
              <a:buNone/>
              <a:defRPr sz="1400">
                <a:solidFill>
                  <a:schemeClr val="dk1"/>
                </a:solidFill>
              </a:defRPr>
            </a:lvl3pPr>
            <a:lvl4pPr lvl="3" rtl="0" algn="l">
              <a:lnSpc>
                <a:spcPct val="174000"/>
              </a:lnSpc>
              <a:spcBef>
                <a:spcPts val="0"/>
              </a:spcBef>
              <a:spcAft>
                <a:spcPts val="0"/>
              </a:spcAft>
              <a:buSzPts val="1400"/>
              <a:buNone/>
              <a:defRPr sz="1400">
                <a:solidFill>
                  <a:schemeClr val="dk1"/>
                </a:solidFill>
              </a:defRPr>
            </a:lvl4pPr>
            <a:lvl5pPr lvl="4" rtl="0" algn="l">
              <a:lnSpc>
                <a:spcPct val="174000"/>
              </a:lnSpc>
              <a:spcBef>
                <a:spcPts val="0"/>
              </a:spcBef>
              <a:spcAft>
                <a:spcPts val="0"/>
              </a:spcAft>
              <a:buSzPts val="1400"/>
              <a:buNone/>
              <a:defRPr sz="1400">
                <a:solidFill>
                  <a:schemeClr val="dk1"/>
                </a:solidFill>
              </a:defRPr>
            </a:lvl5pPr>
            <a:lvl6pPr lvl="5" rtl="0" algn="l">
              <a:lnSpc>
                <a:spcPct val="174000"/>
              </a:lnSpc>
              <a:spcBef>
                <a:spcPts val="0"/>
              </a:spcBef>
              <a:spcAft>
                <a:spcPts val="0"/>
              </a:spcAft>
              <a:buSzPts val="1400"/>
              <a:buNone/>
              <a:defRPr sz="1400">
                <a:solidFill>
                  <a:schemeClr val="dk1"/>
                </a:solidFill>
              </a:defRPr>
            </a:lvl6pPr>
            <a:lvl7pPr lvl="6" rtl="0" algn="l">
              <a:lnSpc>
                <a:spcPct val="174000"/>
              </a:lnSpc>
              <a:spcBef>
                <a:spcPts val="0"/>
              </a:spcBef>
              <a:spcAft>
                <a:spcPts val="0"/>
              </a:spcAft>
              <a:buSzPts val="1400"/>
              <a:buNone/>
              <a:defRPr sz="1400">
                <a:solidFill>
                  <a:schemeClr val="dk1"/>
                </a:solidFill>
              </a:defRPr>
            </a:lvl7pPr>
            <a:lvl8pPr lvl="7" rtl="0" algn="l">
              <a:lnSpc>
                <a:spcPct val="174000"/>
              </a:lnSpc>
              <a:spcBef>
                <a:spcPts val="0"/>
              </a:spcBef>
              <a:spcAft>
                <a:spcPts val="0"/>
              </a:spcAft>
              <a:buSzPts val="1400"/>
              <a:buNone/>
              <a:defRPr sz="1400">
                <a:solidFill>
                  <a:schemeClr val="dk1"/>
                </a:solidFill>
              </a:defRPr>
            </a:lvl8pPr>
            <a:lvl9pPr lvl="8" rtl="0" algn="l">
              <a:lnSpc>
                <a:spcPct val="174000"/>
              </a:lnSpc>
              <a:spcBef>
                <a:spcPts val="0"/>
              </a:spcBef>
              <a:spcAft>
                <a:spcPts val="0"/>
              </a:spcAft>
              <a:buSzPts val="1400"/>
              <a:buNone/>
              <a:defRPr sz="1400">
                <a:solidFill>
                  <a:schemeClr val="dk1"/>
                </a:solidFill>
              </a:defRPr>
            </a:lvl9pPr>
          </a:lstStyle>
          <a:p/>
        </p:txBody>
      </p:sp>
      <p:sp>
        <p:nvSpPr>
          <p:cNvPr id="3360" name="Google Shape;3360;p33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3361" name="Shape 3361"/>
        <p:cNvGrpSpPr/>
        <p:nvPr/>
      </p:nvGrpSpPr>
      <p:grpSpPr>
        <a:xfrm>
          <a:off x="0" y="0"/>
          <a:ext cx="0" cy="0"/>
          <a:chOff x="0" y="0"/>
          <a:chExt cx="0" cy="0"/>
        </a:xfrm>
      </p:grpSpPr>
      <p:sp>
        <p:nvSpPr>
          <p:cNvPr id="3362" name="Google Shape;3362;p332"/>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accent1"/>
                </a:solidFill>
              </a:defRPr>
            </a:lvl1pPr>
            <a:lvl2pPr lvl="1" rtl="0" algn="l">
              <a:lnSpc>
                <a:spcPct val="100000"/>
              </a:lnSpc>
              <a:spcBef>
                <a:spcPts val="0"/>
              </a:spcBef>
              <a:spcAft>
                <a:spcPts val="0"/>
              </a:spcAft>
              <a:buSzPts val="3400"/>
              <a:buNone/>
              <a:defRPr sz="5400">
                <a:solidFill>
                  <a:schemeClr val="accent1"/>
                </a:solidFill>
              </a:defRPr>
            </a:lvl2pPr>
            <a:lvl3pPr lvl="2" rtl="0" algn="l">
              <a:lnSpc>
                <a:spcPct val="100000"/>
              </a:lnSpc>
              <a:spcBef>
                <a:spcPts val="0"/>
              </a:spcBef>
              <a:spcAft>
                <a:spcPts val="0"/>
              </a:spcAft>
              <a:buSzPts val="3400"/>
              <a:buNone/>
              <a:defRPr sz="5400">
                <a:solidFill>
                  <a:schemeClr val="accent1"/>
                </a:solidFill>
              </a:defRPr>
            </a:lvl3pPr>
            <a:lvl4pPr lvl="3" rtl="0" algn="l">
              <a:lnSpc>
                <a:spcPct val="100000"/>
              </a:lnSpc>
              <a:spcBef>
                <a:spcPts val="0"/>
              </a:spcBef>
              <a:spcAft>
                <a:spcPts val="0"/>
              </a:spcAft>
              <a:buSzPts val="3400"/>
              <a:buNone/>
              <a:defRPr sz="5400">
                <a:solidFill>
                  <a:schemeClr val="accent1"/>
                </a:solidFill>
              </a:defRPr>
            </a:lvl4pPr>
            <a:lvl5pPr lvl="4" rtl="0" algn="l">
              <a:lnSpc>
                <a:spcPct val="100000"/>
              </a:lnSpc>
              <a:spcBef>
                <a:spcPts val="0"/>
              </a:spcBef>
              <a:spcAft>
                <a:spcPts val="0"/>
              </a:spcAft>
              <a:buSzPts val="3400"/>
              <a:buNone/>
              <a:defRPr sz="5400">
                <a:solidFill>
                  <a:schemeClr val="accent1"/>
                </a:solidFill>
              </a:defRPr>
            </a:lvl5pPr>
            <a:lvl6pPr lvl="5" rtl="0" algn="l">
              <a:lnSpc>
                <a:spcPct val="100000"/>
              </a:lnSpc>
              <a:spcBef>
                <a:spcPts val="0"/>
              </a:spcBef>
              <a:spcAft>
                <a:spcPts val="0"/>
              </a:spcAft>
              <a:buSzPts val="3400"/>
              <a:buNone/>
              <a:defRPr sz="5400">
                <a:solidFill>
                  <a:schemeClr val="accent1"/>
                </a:solidFill>
              </a:defRPr>
            </a:lvl6pPr>
            <a:lvl7pPr lvl="6" rtl="0" algn="l">
              <a:lnSpc>
                <a:spcPct val="100000"/>
              </a:lnSpc>
              <a:spcBef>
                <a:spcPts val="0"/>
              </a:spcBef>
              <a:spcAft>
                <a:spcPts val="0"/>
              </a:spcAft>
              <a:buSzPts val="3400"/>
              <a:buNone/>
              <a:defRPr sz="5400">
                <a:solidFill>
                  <a:schemeClr val="accent1"/>
                </a:solidFill>
              </a:defRPr>
            </a:lvl7pPr>
            <a:lvl8pPr lvl="7" rtl="0" algn="l">
              <a:lnSpc>
                <a:spcPct val="100000"/>
              </a:lnSpc>
              <a:spcBef>
                <a:spcPts val="0"/>
              </a:spcBef>
              <a:spcAft>
                <a:spcPts val="0"/>
              </a:spcAft>
              <a:buSzPts val="3400"/>
              <a:buNone/>
              <a:defRPr sz="5400">
                <a:solidFill>
                  <a:schemeClr val="accent1"/>
                </a:solidFill>
              </a:defRPr>
            </a:lvl8pPr>
            <a:lvl9pPr lvl="8" rtl="0" algn="l">
              <a:lnSpc>
                <a:spcPct val="100000"/>
              </a:lnSpc>
              <a:spcBef>
                <a:spcPts val="0"/>
              </a:spcBef>
              <a:spcAft>
                <a:spcPts val="0"/>
              </a:spcAft>
              <a:buSzPts val="3400"/>
              <a:buNone/>
              <a:defRPr sz="5400">
                <a:solidFill>
                  <a:schemeClr val="accent1"/>
                </a:solidFill>
              </a:defRPr>
            </a:lvl9pPr>
          </a:lstStyle>
          <a:p/>
        </p:txBody>
      </p:sp>
      <p:cxnSp>
        <p:nvCxnSpPr>
          <p:cNvPr id="3363" name="Google Shape;3363;p332"/>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364" name="Google Shape;3364;p332"/>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365" name="Google Shape;3365;p332"/>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366" name="Google Shape;3366;p332"/>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
        <p:nvSpPr>
          <p:cNvPr id="3367" name="Google Shape;3367;p33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3368" name="Shape 3368"/>
        <p:cNvGrpSpPr/>
        <p:nvPr/>
      </p:nvGrpSpPr>
      <p:grpSpPr>
        <a:xfrm>
          <a:off x="0" y="0"/>
          <a:ext cx="0" cy="0"/>
          <a:chOff x="0" y="0"/>
          <a:chExt cx="0" cy="0"/>
        </a:xfrm>
      </p:grpSpPr>
      <p:sp>
        <p:nvSpPr>
          <p:cNvPr id="3369" name="Google Shape;3369;p333"/>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lt1"/>
                </a:solidFill>
              </a:defRPr>
            </a:lvl1pPr>
            <a:lvl2pPr lvl="1" rtl="0" algn="l">
              <a:lnSpc>
                <a:spcPct val="100000"/>
              </a:lnSpc>
              <a:spcBef>
                <a:spcPts val="0"/>
              </a:spcBef>
              <a:spcAft>
                <a:spcPts val="0"/>
              </a:spcAft>
              <a:buSzPts val="3400"/>
              <a:buNone/>
              <a:defRPr sz="5400">
                <a:solidFill>
                  <a:schemeClr val="lt1"/>
                </a:solidFill>
              </a:defRPr>
            </a:lvl2pPr>
            <a:lvl3pPr lvl="2" rtl="0" algn="l">
              <a:lnSpc>
                <a:spcPct val="100000"/>
              </a:lnSpc>
              <a:spcBef>
                <a:spcPts val="0"/>
              </a:spcBef>
              <a:spcAft>
                <a:spcPts val="0"/>
              </a:spcAft>
              <a:buSzPts val="3400"/>
              <a:buNone/>
              <a:defRPr sz="5400">
                <a:solidFill>
                  <a:schemeClr val="lt1"/>
                </a:solidFill>
              </a:defRPr>
            </a:lvl3pPr>
            <a:lvl4pPr lvl="3" rtl="0" algn="l">
              <a:lnSpc>
                <a:spcPct val="100000"/>
              </a:lnSpc>
              <a:spcBef>
                <a:spcPts val="0"/>
              </a:spcBef>
              <a:spcAft>
                <a:spcPts val="0"/>
              </a:spcAft>
              <a:buSzPts val="3400"/>
              <a:buNone/>
              <a:defRPr sz="5400">
                <a:solidFill>
                  <a:schemeClr val="lt1"/>
                </a:solidFill>
              </a:defRPr>
            </a:lvl4pPr>
            <a:lvl5pPr lvl="4" rtl="0" algn="l">
              <a:lnSpc>
                <a:spcPct val="100000"/>
              </a:lnSpc>
              <a:spcBef>
                <a:spcPts val="0"/>
              </a:spcBef>
              <a:spcAft>
                <a:spcPts val="0"/>
              </a:spcAft>
              <a:buSzPts val="3400"/>
              <a:buNone/>
              <a:defRPr sz="5400">
                <a:solidFill>
                  <a:schemeClr val="lt1"/>
                </a:solidFill>
              </a:defRPr>
            </a:lvl5pPr>
            <a:lvl6pPr lvl="5" rtl="0" algn="l">
              <a:lnSpc>
                <a:spcPct val="100000"/>
              </a:lnSpc>
              <a:spcBef>
                <a:spcPts val="0"/>
              </a:spcBef>
              <a:spcAft>
                <a:spcPts val="0"/>
              </a:spcAft>
              <a:buSzPts val="3400"/>
              <a:buNone/>
              <a:defRPr sz="5400">
                <a:solidFill>
                  <a:schemeClr val="lt1"/>
                </a:solidFill>
              </a:defRPr>
            </a:lvl6pPr>
            <a:lvl7pPr lvl="6" rtl="0" algn="l">
              <a:lnSpc>
                <a:spcPct val="100000"/>
              </a:lnSpc>
              <a:spcBef>
                <a:spcPts val="0"/>
              </a:spcBef>
              <a:spcAft>
                <a:spcPts val="0"/>
              </a:spcAft>
              <a:buSzPts val="3400"/>
              <a:buNone/>
              <a:defRPr sz="5400">
                <a:solidFill>
                  <a:schemeClr val="lt1"/>
                </a:solidFill>
              </a:defRPr>
            </a:lvl7pPr>
            <a:lvl8pPr lvl="7" rtl="0" algn="l">
              <a:lnSpc>
                <a:spcPct val="100000"/>
              </a:lnSpc>
              <a:spcBef>
                <a:spcPts val="0"/>
              </a:spcBef>
              <a:spcAft>
                <a:spcPts val="0"/>
              </a:spcAft>
              <a:buSzPts val="3400"/>
              <a:buNone/>
              <a:defRPr sz="5400">
                <a:solidFill>
                  <a:schemeClr val="lt1"/>
                </a:solidFill>
              </a:defRPr>
            </a:lvl8pPr>
            <a:lvl9pPr lvl="8" rtl="0" algn="l">
              <a:lnSpc>
                <a:spcPct val="100000"/>
              </a:lnSpc>
              <a:spcBef>
                <a:spcPts val="0"/>
              </a:spcBef>
              <a:spcAft>
                <a:spcPts val="0"/>
              </a:spcAft>
              <a:buSzPts val="3400"/>
              <a:buNone/>
              <a:defRPr sz="5400">
                <a:solidFill>
                  <a:schemeClr val="lt1"/>
                </a:solidFill>
              </a:defRPr>
            </a:lvl9pPr>
          </a:lstStyle>
          <a:p/>
        </p:txBody>
      </p:sp>
      <p:cxnSp>
        <p:nvCxnSpPr>
          <p:cNvPr id="3370" name="Google Shape;3370;p333"/>
          <p:cNvCxnSpPr/>
          <p:nvPr/>
        </p:nvCxnSpPr>
        <p:spPr>
          <a:xfrm rot="10800000">
            <a:off x="447767" y="6401400"/>
            <a:ext cx="0" cy="456600"/>
          </a:xfrm>
          <a:prstGeom prst="straightConnector1">
            <a:avLst/>
          </a:prstGeom>
          <a:noFill/>
          <a:ln cap="flat" cmpd="sng" w="9525">
            <a:solidFill>
              <a:srgbClr val="800000"/>
            </a:solidFill>
            <a:prstDash val="solid"/>
            <a:round/>
            <a:headEnd len="sm" w="sm" type="none"/>
            <a:tailEnd len="sm" w="sm" type="none"/>
          </a:ln>
        </p:spPr>
      </p:cxnSp>
      <p:pic>
        <p:nvPicPr>
          <p:cNvPr id="3371" name="Google Shape;3371;p333"/>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cxnSp>
        <p:nvCxnSpPr>
          <p:cNvPr id="3372" name="Google Shape;3372;p333"/>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3373" name="Google Shape;3373;p333"/>
          <p:cNvCxnSpPr/>
          <p:nvPr/>
        </p:nvCxnSpPr>
        <p:spPr>
          <a:xfrm rot="10800000">
            <a:off x="447775" y="100"/>
            <a:ext cx="0" cy="886500"/>
          </a:xfrm>
          <a:prstGeom prst="straightConnector1">
            <a:avLst/>
          </a:prstGeom>
          <a:noFill/>
          <a:ln cap="flat" cmpd="sng" w="9525">
            <a:solidFill>
              <a:srgbClr val="800000"/>
            </a:solidFill>
            <a:prstDash val="solid"/>
            <a:round/>
            <a:headEnd len="sm" w="sm" type="none"/>
            <a:tailEnd len="sm" w="sm" type="none"/>
          </a:ln>
        </p:spPr>
      </p:cxnSp>
      <p:sp>
        <p:nvSpPr>
          <p:cNvPr id="3374" name="Google Shape;3374;p33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sp>
        <p:nvSpPr>
          <p:cNvPr id="3375" name="Google Shape;3375;p33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3376" name="Shape 3376"/>
        <p:cNvGrpSpPr/>
        <p:nvPr/>
      </p:nvGrpSpPr>
      <p:grpSpPr>
        <a:xfrm>
          <a:off x="0" y="0"/>
          <a:ext cx="0" cy="0"/>
          <a:chOff x="0" y="0"/>
          <a:chExt cx="0" cy="0"/>
        </a:xfrm>
      </p:grpSpPr>
      <p:sp>
        <p:nvSpPr>
          <p:cNvPr id="3377" name="Google Shape;3377;p334"/>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400"/>
              <a:buNone/>
              <a:defRPr sz="5400">
                <a:solidFill>
                  <a:schemeClr val="lt1"/>
                </a:solidFill>
              </a:defRPr>
            </a:lvl1pPr>
            <a:lvl2pPr lvl="1" rtl="0" algn="l">
              <a:lnSpc>
                <a:spcPct val="100000"/>
              </a:lnSpc>
              <a:spcBef>
                <a:spcPts val="0"/>
              </a:spcBef>
              <a:spcAft>
                <a:spcPts val="0"/>
              </a:spcAft>
              <a:buSzPts val="3400"/>
              <a:buNone/>
              <a:defRPr sz="5400">
                <a:solidFill>
                  <a:schemeClr val="lt1"/>
                </a:solidFill>
              </a:defRPr>
            </a:lvl2pPr>
            <a:lvl3pPr lvl="2" rtl="0" algn="l">
              <a:lnSpc>
                <a:spcPct val="100000"/>
              </a:lnSpc>
              <a:spcBef>
                <a:spcPts val="0"/>
              </a:spcBef>
              <a:spcAft>
                <a:spcPts val="0"/>
              </a:spcAft>
              <a:buSzPts val="3400"/>
              <a:buNone/>
              <a:defRPr sz="5400">
                <a:solidFill>
                  <a:schemeClr val="lt1"/>
                </a:solidFill>
              </a:defRPr>
            </a:lvl3pPr>
            <a:lvl4pPr lvl="3" rtl="0" algn="l">
              <a:lnSpc>
                <a:spcPct val="100000"/>
              </a:lnSpc>
              <a:spcBef>
                <a:spcPts val="0"/>
              </a:spcBef>
              <a:spcAft>
                <a:spcPts val="0"/>
              </a:spcAft>
              <a:buSzPts val="3400"/>
              <a:buNone/>
              <a:defRPr sz="5400">
                <a:solidFill>
                  <a:schemeClr val="lt1"/>
                </a:solidFill>
              </a:defRPr>
            </a:lvl4pPr>
            <a:lvl5pPr lvl="4" rtl="0" algn="l">
              <a:lnSpc>
                <a:spcPct val="100000"/>
              </a:lnSpc>
              <a:spcBef>
                <a:spcPts val="0"/>
              </a:spcBef>
              <a:spcAft>
                <a:spcPts val="0"/>
              </a:spcAft>
              <a:buSzPts val="3400"/>
              <a:buNone/>
              <a:defRPr sz="5400">
                <a:solidFill>
                  <a:schemeClr val="lt1"/>
                </a:solidFill>
              </a:defRPr>
            </a:lvl5pPr>
            <a:lvl6pPr lvl="5" rtl="0" algn="l">
              <a:lnSpc>
                <a:spcPct val="100000"/>
              </a:lnSpc>
              <a:spcBef>
                <a:spcPts val="0"/>
              </a:spcBef>
              <a:spcAft>
                <a:spcPts val="0"/>
              </a:spcAft>
              <a:buSzPts val="3400"/>
              <a:buNone/>
              <a:defRPr sz="5400">
                <a:solidFill>
                  <a:schemeClr val="lt1"/>
                </a:solidFill>
              </a:defRPr>
            </a:lvl6pPr>
            <a:lvl7pPr lvl="6" rtl="0" algn="l">
              <a:lnSpc>
                <a:spcPct val="100000"/>
              </a:lnSpc>
              <a:spcBef>
                <a:spcPts val="0"/>
              </a:spcBef>
              <a:spcAft>
                <a:spcPts val="0"/>
              </a:spcAft>
              <a:buSzPts val="3400"/>
              <a:buNone/>
              <a:defRPr sz="5400">
                <a:solidFill>
                  <a:schemeClr val="lt1"/>
                </a:solidFill>
              </a:defRPr>
            </a:lvl7pPr>
            <a:lvl8pPr lvl="7" rtl="0" algn="l">
              <a:lnSpc>
                <a:spcPct val="100000"/>
              </a:lnSpc>
              <a:spcBef>
                <a:spcPts val="0"/>
              </a:spcBef>
              <a:spcAft>
                <a:spcPts val="0"/>
              </a:spcAft>
              <a:buSzPts val="3400"/>
              <a:buNone/>
              <a:defRPr sz="5400">
                <a:solidFill>
                  <a:schemeClr val="lt1"/>
                </a:solidFill>
              </a:defRPr>
            </a:lvl8pPr>
            <a:lvl9pPr lvl="8" rtl="0" algn="l">
              <a:lnSpc>
                <a:spcPct val="100000"/>
              </a:lnSpc>
              <a:spcBef>
                <a:spcPts val="0"/>
              </a:spcBef>
              <a:spcAft>
                <a:spcPts val="0"/>
              </a:spcAft>
              <a:buSzPts val="3400"/>
              <a:buNone/>
              <a:defRPr sz="5400">
                <a:solidFill>
                  <a:schemeClr val="lt1"/>
                </a:solidFill>
              </a:defRPr>
            </a:lvl9pPr>
          </a:lstStyle>
          <a:p/>
        </p:txBody>
      </p:sp>
      <p:cxnSp>
        <p:nvCxnSpPr>
          <p:cNvPr id="3378" name="Google Shape;3378;p334"/>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3379" name="Google Shape;3379;p334"/>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pic>
        <p:nvPicPr>
          <p:cNvPr id="3380" name="Google Shape;3380;p334"/>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
        <p:nvSpPr>
          <p:cNvPr id="3381" name="Google Shape;3381;p33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3382" name="Shape 3382"/>
        <p:cNvGrpSpPr/>
        <p:nvPr/>
      </p:nvGrpSpPr>
      <p:grpSpPr>
        <a:xfrm>
          <a:off x="0" y="0"/>
          <a:ext cx="0" cy="0"/>
          <a:chOff x="0" y="0"/>
          <a:chExt cx="0" cy="0"/>
        </a:xfrm>
      </p:grpSpPr>
      <p:sp>
        <p:nvSpPr>
          <p:cNvPr id="3383" name="Google Shape;3383;p33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84" name="Google Shape;3384;p33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385" name="Google Shape;3385;p33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386" name="Google Shape;3386;p33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387" name="Google Shape;3387;p33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88" name="Google Shape;3388;p33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89" name="Google Shape;3389;p33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390" name="Google Shape;3390;p33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3391" name="Shape 3391"/>
        <p:cNvGrpSpPr/>
        <p:nvPr/>
      </p:nvGrpSpPr>
      <p:grpSpPr>
        <a:xfrm>
          <a:off x="0" y="0"/>
          <a:ext cx="0" cy="0"/>
          <a:chOff x="0" y="0"/>
          <a:chExt cx="0" cy="0"/>
        </a:xfrm>
      </p:grpSpPr>
      <p:sp>
        <p:nvSpPr>
          <p:cNvPr id="3392" name="Google Shape;3392;p33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393" name="Google Shape;3393;p33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394" name="Google Shape;3394;p33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395" name="Google Shape;3395;p33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396" name="Google Shape;3396;p33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97" name="Google Shape;3397;p33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398" name="Google Shape;3398;p336"/>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399" name="Google Shape;3399;p33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00" name="Google Shape;3400;p336"/>
          <p:cNvSpPr/>
          <p:nvPr/>
        </p:nvSpPr>
        <p:spPr>
          <a:xfrm>
            <a:off x="3901500" y="2473638"/>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336"/>
          <p:cNvSpPr/>
          <p:nvPr/>
        </p:nvSpPr>
        <p:spPr>
          <a:xfrm>
            <a:off x="780300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36"/>
          <p:cNvSpPr/>
          <p:nvPr/>
        </p:nvSpPr>
        <p:spPr>
          <a:xfrm>
            <a:off x="0" y="2473650"/>
            <a:ext cx="43890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336"/>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336"/>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36"/>
          <p:cNvSpPr txBox="1"/>
          <p:nvPr>
            <p:ph idx="4" type="subTitle"/>
          </p:nvPr>
        </p:nvSpPr>
        <p:spPr>
          <a:xfrm>
            <a:off x="3901500" y="2473650"/>
            <a:ext cx="4389000" cy="2702400"/>
          </a:xfrm>
          <a:prstGeom prst="rect">
            <a:avLst/>
          </a:prstGeom>
          <a:noFill/>
          <a:ln>
            <a:noFill/>
          </a:ln>
        </p:spPr>
        <p:txBody>
          <a:bodyPr anchorCtr="0" anchor="ctr" bIns="0" lIns="1097275" spcFirstLastPara="1" rIns="4572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3406" name="Google Shape;3406;p336"/>
          <p:cNvSpPr txBox="1"/>
          <p:nvPr>
            <p:ph idx="5" type="subTitle"/>
          </p:nvPr>
        </p:nvSpPr>
        <p:spPr>
          <a:xfrm>
            <a:off x="0" y="2473650"/>
            <a:ext cx="4389000" cy="2702400"/>
          </a:xfrm>
          <a:prstGeom prst="rect">
            <a:avLst/>
          </a:prstGeom>
          <a:noFill/>
          <a:ln>
            <a:noFill/>
          </a:ln>
        </p:spPr>
        <p:txBody>
          <a:bodyPr anchorCtr="0" anchor="ctr" bIns="0" lIns="868675" spcFirstLastPara="1" rIns="7315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3407" name="Google Shape;3407;p336"/>
          <p:cNvSpPr txBox="1"/>
          <p:nvPr>
            <p:ph idx="6" type="subTitle"/>
          </p:nvPr>
        </p:nvSpPr>
        <p:spPr>
          <a:xfrm>
            <a:off x="7803000" y="2473650"/>
            <a:ext cx="4389000" cy="2702400"/>
          </a:xfrm>
          <a:prstGeom prst="rect">
            <a:avLst/>
          </a:prstGeom>
          <a:noFill/>
          <a:ln>
            <a:noFill/>
          </a:ln>
        </p:spPr>
        <p:txBody>
          <a:bodyPr anchorCtr="0" anchor="ctr" bIns="0" lIns="1097275" spcFirstLastPara="1" rIns="4572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3408" name="Shape 3408"/>
        <p:cNvGrpSpPr/>
        <p:nvPr/>
      </p:nvGrpSpPr>
      <p:grpSpPr>
        <a:xfrm>
          <a:off x="0" y="0"/>
          <a:ext cx="0" cy="0"/>
          <a:chOff x="0" y="0"/>
          <a:chExt cx="0" cy="0"/>
        </a:xfrm>
      </p:grpSpPr>
      <p:sp>
        <p:nvSpPr>
          <p:cNvPr id="3409" name="Google Shape;3409;p33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10" name="Google Shape;3410;p337"/>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11" name="Google Shape;3411;p33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12" name="Google Shape;3412;p33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13" name="Google Shape;3413;p33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4" name="Google Shape;3414;p33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15" name="Google Shape;3415;p337"/>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416" name="Google Shape;3416;p337"/>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17" name="Google Shape;3417;p337"/>
          <p:cNvSpPr/>
          <p:nvPr/>
        </p:nvSpPr>
        <p:spPr>
          <a:xfrm>
            <a:off x="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337"/>
          <p:cNvSpPr/>
          <p:nvPr/>
        </p:nvSpPr>
        <p:spPr>
          <a:xfrm>
            <a:off x="11071500" y="2473638"/>
            <a:ext cx="1120500" cy="2702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337"/>
          <p:cNvSpPr/>
          <p:nvPr/>
        </p:nvSpPr>
        <p:spPr>
          <a:xfrm>
            <a:off x="586380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37"/>
          <p:cNvSpPr/>
          <p:nvPr/>
        </p:nvSpPr>
        <p:spPr>
          <a:xfrm>
            <a:off x="0" y="2473650"/>
            <a:ext cx="6328200" cy="2702400"/>
          </a:xfrm>
          <a:prstGeom prst="chevron">
            <a:avLst>
              <a:gd fmla="val 27319"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337"/>
          <p:cNvSpPr txBox="1"/>
          <p:nvPr>
            <p:ph idx="4" type="subTitle"/>
          </p:nvPr>
        </p:nvSpPr>
        <p:spPr>
          <a:xfrm>
            <a:off x="0" y="2473650"/>
            <a:ext cx="6328200" cy="2702400"/>
          </a:xfrm>
          <a:prstGeom prst="rect">
            <a:avLst/>
          </a:prstGeom>
          <a:noFill/>
          <a:ln>
            <a:noFill/>
          </a:ln>
        </p:spPr>
        <p:txBody>
          <a:bodyPr anchorCtr="0" anchor="ctr" bIns="0" lIns="868675" spcFirstLastPara="1" rIns="9144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
        <p:nvSpPr>
          <p:cNvPr id="3422" name="Google Shape;3422;p337"/>
          <p:cNvSpPr txBox="1"/>
          <p:nvPr>
            <p:ph idx="5" type="subTitle"/>
          </p:nvPr>
        </p:nvSpPr>
        <p:spPr>
          <a:xfrm>
            <a:off x="5863800" y="2473650"/>
            <a:ext cx="6328200" cy="2702400"/>
          </a:xfrm>
          <a:prstGeom prst="rect">
            <a:avLst/>
          </a:prstGeom>
          <a:noFill/>
          <a:ln>
            <a:noFill/>
          </a:ln>
        </p:spPr>
        <p:txBody>
          <a:bodyPr anchorCtr="0" anchor="ctr" bIns="0" lIns="1188700" spcFirstLastPara="1" rIns="914400" wrap="square" tIns="91425">
            <a:noAutofit/>
          </a:bodyPr>
          <a:lstStyle>
            <a:lvl1pPr lvl="0" rtl="0" algn="l">
              <a:lnSpc>
                <a:spcPct val="115000"/>
              </a:lnSpc>
              <a:spcBef>
                <a:spcPts val="0"/>
              </a:spcBef>
              <a:spcAft>
                <a:spcPts val="0"/>
              </a:spcAft>
              <a:buSzPts val="1600"/>
              <a:buNone/>
              <a:defRPr/>
            </a:lvl1pPr>
            <a:lvl2pPr lvl="1" rtl="0" algn="l">
              <a:lnSpc>
                <a:spcPct val="115000"/>
              </a:lnSpc>
              <a:spcBef>
                <a:spcPts val="1000"/>
              </a:spcBef>
              <a:spcAft>
                <a:spcPts val="0"/>
              </a:spcAft>
              <a:buSzPts val="1400"/>
              <a:buNone/>
              <a:defRPr/>
            </a:lvl2pPr>
            <a:lvl3pPr lvl="2" rtl="0" algn="l">
              <a:lnSpc>
                <a:spcPct val="115000"/>
              </a:lnSpc>
              <a:spcBef>
                <a:spcPts val="1000"/>
              </a:spcBef>
              <a:spcAft>
                <a:spcPts val="0"/>
              </a:spcAft>
              <a:buSzPts val="1400"/>
              <a:buNone/>
              <a:defRPr/>
            </a:lvl3pPr>
            <a:lvl4pPr lvl="3" rtl="0" algn="l">
              <a:lnSpc>
                <a:spcPct val="115000"/>
              </a:lnSpc>
              <a:spcBef>
                <a:spcPts val="1000"/>
              </a:spcBef>
              <a:spcAft>
                <a:spcPts val="0"/>
              </a:spcAft>
              <a:buSzPts val="1400"/>
              <a:buNone/>
              <a:defRPr/>
            </a:lvl4pPr>
            <a:lvl5pPr lvl="4" rtl="0" algn="l">
              <a:lnSpc>
                <a:spcPct val="115000"/>
              </a:lnSpc>
              <a:spcBef>
                <a:spcPts val="1000"/>
              </a:spcBef>
              <a:spcAft>
                <a:spcPts val="0"/>
              </a:spcAft>
              <a:buSzPts val="1400"/>
              <a:buNone/>
              <a:defRPr/>
            </a:lvl5pPr>
            <a:lvl6pPr lvl="5" rtl="0" algn="l">
              <a:lnSpc>
                <a:spcPct val="115000"/>
              </a:lnSpc>
              <a:spcBef>
                <a:spcPts val="1000"/>
              </a:spcBef>
              <a:spcAft>
                <a:spcPts val="0"/>
              </a:spcAft>
              <a:buSzPts val="1400"/>
              <a:buNone/>
              <a:defRPr/>
            </a:lvl6pPr>
            <a:lvl7pPr lvl="6" rtl="0" algn="l">
              <a:lnSpc>
                <a:spcPct val="115000"/>
              </a:lnSpc>
              <a:spcBef>
                <a:spcPts val="1000"/>
              </a:spcBef>
              <a:spcAft>
                <a:spcPts val="0"/>
              </a:spcAft>
              <a:buSzPts val="1400"/>
              <a:buNone/>
              <a:defRPr/>
            </a:lvl7pPr>
            <a:lvl8pPr lvl="7" rtl="0" algn="l">
              <a:lnSpc>
                <a:spcPct val="115000"/>
              </a:lnSpc>
              <a:spcBef>
                <a:spcPts val="1000"/>
              </a:spcBef>
              <a:spcAft>
                <a:spcPts val="0"/>
              </a:spcAft>
              <a:buSzPts val="1400"/>
              <a:buNone/>
              <a:defRPr/>
            </a:lvl8pPr>
            <a:lvl9pPr lvl="8" rtl="0" algn="l">
              <a:lnSpc>
                <a:spcPct val="115000"/>
              </a:lnSpc>
              <a:spcBef>
                <a:spcPts val="1000"/>
              </a:spcBef>
              <a:spcAft>
                <a:spcPts val="1000"/>
              </a:spcAft>
              <a:buSzPts val="1400"/>
              <a:buNone/>
              <a:defRPr/>
            </a:lvl9pPr>
          </a:lstStyle>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3423" name="Shape 3423"/>
        <p:cNvGrpSpPr/>
        <p:nvPr/>
      </p:nvGrpSpPr>
      <p:grpSpPr>
        <a:xfrm>
          <a:off x="0" y="0"/>
          <a:ext cx="0" cy="0"/>
          <a:chOff x="0" y="0"/>
          <a:chExt cx="0" cy="0"/>
        </a:xfrm>
      </p:grpSpPr>
      <p:sp>
        <p:nvSpPr>
          <p:cNvPr id="3424" name="Google Shape;3424;p33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25" name="Google Shape;3425;p338"/>
          <p:cNvSpPr txBox="1"/>
          <p:nvPr>
            <p:ph type="title"/>
          </p:nvPr>
        </p:nvSpPr>
        <p:spPr>
          <a:xfrm>
            <a:off x="884963"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26" name="Google Shape;3426;p33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27" name="Google Shape;3427;p33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28" name="Google Shape;3428;p33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29" name="Google Shape;3429;p33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30" name="Google Shape;3430;p338"/>
          <p:cNvSpPr txBox="1"/>
          <p:nvPr>
            <p:ph idx="2" type="subTitle"/>
          </p:nvPr>
        </p:nvSpPr>
        <p:spPr>
          <a:xfrm>
            <a:off x="885038"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431" name="Google Shape;3431;p338"/>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pic>
        <p:nvPicPr>
          <p:cNvPr id="3432" name="Google Shape;3432;p338"/>
          <p:cNvPicPr preferRelativeResize="0"/>
          <p:nvPr/>
        </p:nvPicPr>
        <p:blipFill rotWithShape="1">
          <a:blip r:embed="rId3">
            <a:alphaModFix/>
          </a:blip>
          <a:srcRect b="0" l="0" r="0" t="0"/>
          <a:stretch/>
        </p:blipFill>
        <p:spPr>
          <a:xfrm>
            <a:off x="1420039" y="2175762"/>
            <a:ext cx="9351925" cy="3488587"/>
          </a:xfrm>
          <a:prstGeom prst="rect">
            <a:avLst/>
          </a:prstGeom>
          <a:noFill/>
          <a:ln>
            <a:noFill/>
          </a:ln>
        </p:spPr>
      </p:pic>
      <p:sp>
        <p:nvSpPr>
          <p:cNvPr id="3433" name="Google Shape;3433;p338"/>
          <p:cNvSpPr txBox="1"/>
          <p:nvPr>
            <p:ph idx="4" type="subTitle"/>
          </p:nvPr>
        </p:nvSpPr>
        <p:spPr>
          <a:xfrm>
            <a:off x="1977450" y="2894055"/>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
        <p:nvSpPr>
          <p:cNvPr id="3434" name="Google Shape;3434;p338"/>
          <p:cNvSpPr txBox="1"/>
          <p:nvPr>
            <p:ph idx="5" type="subTitle"/>
          </p:nvPr>
        </p:nvSpPr>
        <p:spPr>
          <a:xfrm>
            <a:off x="4924200" y="2894050"/>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
        <p:nvSpPr>
          <p:cNvPr id="3435" name="Google Shape;3435;p338"/>
          <p:cNvSpPr txBox="1"/>
          <p:nvPr>
            <p:ph idx="6" type="subTitle"/>
          </p:nvPr>
        </p:nvSpPr>
        <p:spPr>
          <a:xfrm>
            <a:off x="7870950" y="2894050"/>
            <a:ext cx="2343600" cy="2052000"/>
          </a:xfrm>
          <a:prstGeom prst="rect">
            <a:avLst/>
          </a:prstGeom>
          <a:noFill/>
          <a:ln>
            <a:noFill/>
          </a:ln>
        </p:spPr>
        <p:txBody>
          <a:bodyPr anchorCtr="0" anchor="ctr" bIns="91425" lIns="274300" spcFirstLastPara="1" rIns="274300"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400"/>
              <a:buNone/>
              <a:defRPr sz="1800"/>
            </a:lvl2pPr>
            <a:lvl3pPr lvl="2" rtl="0" algn="ctr">
              <a:lnSpc>
                <a:spcPct val="100000"/>
              </a:lnSpc>
              <a:spcBef>
                <a:spcPts val="0"/>
              </a:spcBef>
              <a:spcAft>
                <a:spcPts val="0"/>
              </a:spcAft>
              <a:buSzPts val="1400"/>
              <a:buNone/>
              <a:defRPr sz="1800"/>
            </a:lvl3pPr>
            <a:lvl4pPr lvl="3" rtl="0" algn="ctr">
              <a:lnSpc>
                <a:spcPct val="100000"/>
              </a:lnSpc>
              <a:spcBef>
                <a:spcPts val="0"/>
              </a:spcBef>
              <a:spcAft>
                <a:spcPts val="0"/>
              </a:spcAft>
              <a:buSzPts val="1400"/>
              <a:buNone/>
              <a:defRPr sz="1800"/>
            </a:lvl4pPr>
            <a:lvl5pPr lvl="4" rtl="0" algn="ctr">
              <a:lnSpc>
                <a:spcPct val="100000"/>
              </a:lnSpc>
              <a:spcBef>
                <a:spcPts val="0"/>
              </a:spcBef>
              <a:spcAft>
                <a:spcPts val="0"/>
              </a:spcAft>
              <a:buSzPts val="1400"/>
              <a:buNone/>
              <a:defRPr sz="1800"/>
            </a:lvl5pPr>
            <a:lvl6pPr lvl="5" rtl="0" algn="ctr">
              <a:lnSpc>
                <a:spcPct val="100000"/>
              </a:lnSpc>
              <a:spcBef>
                <a:spcPts val="0"/>
              </a:spcBef>
              <a:spcAft>
                <a:spcPts val="0"/>
              </a:spcAft>
              <a:buSzPts val="1400"/>
              <a:buNone/>
              <a:defRPr sz="1800"/>
            </a:lvl6pPr>
            <a:lvl7pPr lvl="6" rtl="0" algn="ctr">
              <a:lnSpc>
                <a:spcPct val="100000"/>
              </a:lnSpc>
              <a:spcBef>
                <a:spcPts val="0"/>
              </a:spcBef>
              <a:spcAft>
                <a:spcPts val="0"/>
              </a:spcAft>
              <a:buSzPts val="1400"/>
              <a:buNone/>
              <a:defRPr sz="1800"/>
            </a:lvl7pPr>
            <a:lvl8pPr lvl="7" rtl="0" algn="ctr">
              <a:lnSpc>
                <a:spcPct val="100000"/>
              </a:lnSpc>
              <a:spcBef>
                <a:spcPts val="0"/>
              </a:spcBef>
              <a:spcAft>
                <a:spcPts val="0"/>
              </a:spcAft>
              <a:buSzPts val="1400"/>
              <a:buNone/>
              <a:defRPr sz="1800"/>
            </a:lvl8pPr>
            <a:lvl9pPr lvl="8" rtl="0" algn="ctr">
              <a:lnSpc>
                <a:spcPct val="100000"/>
              </a:lnSpc>
              <a:spcBef>
                <a:spcPts val="0"/>
              </a:spcBef>
              <a:spcAft>
                <a:spcPts val="0"/>
              </a:spcAft>
              <a:buSzPts val="1400"/>
              <a:buNone/>
              <a:defRPr sz="1800"/>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436" name="Shape 3436"/>
        <p:cNvGrpSpPr/>
        <p:nvPr/>
      </p:nvGrpSpPr>
      <p:grpSpPr>
        <a:xfrm>
          <a:off x="0" y="0"/>
          <a:ext cx="0" cy="0"/>
          <a:chOff x="0" y="0"/>
          <a:chExt cx="0" cy="0"/>
        </a:xfrm>
      </p:grpSpPr>
      <p:sp>
        <p:nvSpPr>
          <p:cNvPr id="3437" name="Google Shape;3437;p33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38" name="Google Shape;3438;p339"/>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39" name="Google Shape;3439;p33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40" name="Google Shape;3440;p339"/>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41" name="Google Shape;3441;p33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42" name="Google Shape;3442;p33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43" name="Google Shape;3443;p339"/>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44" name="Google Shape;3444;p339"/>
          <p:cNvSpPr txBox="1"/>
          <p:nvPr>
            <p:ph idx="3" type="body"/>
          </p:nvPr>
        </p:nvSpPr>
        <p:spPr>
          <a:xfrm>
            <a:off x="2438400" y="1828800"/>
            <a:ext cx="7315200" cy="41148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 Closing">
  <p:cSld name="CUSTOM_6">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3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12" name="Google Shape;312;p3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13" name="Google Shape;313;p3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14" name="Google Shape;314;p3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15" name="Google Shape;315;p3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16" name="Google Shape;316;p3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17" name="Google Shape;317;p3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18" name="Google Shape;318;p3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19" name="Google Shape;319;p3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20" name="Google Shape;320;p3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21" name="Google Shape;321;p3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22" name="Google Shape;322;p3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t/>
            </a:r>
            <a:endParaRPr sz="600">
              <a:solidFill>
                <a:schemeClr val="dk1"/>
              </a:solidFill>
              <a:latin typeface="Red Hat Display"/>
              <a:ea typeface="Red Hat Display"/>
              <a:cs typeface="Red Hat Display"/>
              <a:sym typeface="Red Hat Display"/>
            </a:endParaRPr>
          </a:p>
        </p:txBody>
      </p:sp>
      <p:cxnSp>
        <p:nvCxnSpPr>
          <p:cNvPr id="323" name="Google Shape;323;p3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24" name="Google Shape;324;p3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25" name="Google Shape;325;p3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3445" name="Shape 3445"/>
        <p:cNvGrpSpPr/>
        <p:nvPr/>
      </p:nvGrpSpPr>
      <p:grpSpPr>
        <a:xfrm>
          <a:off x="0" y="0"/>
          <a:ext cx="0" cy="0"/>
          <a:chOff x="0" y="0"/>
          <a:chExt cx="0" cy="0"/>
        </a:xfrm>
      </p:grpSpPr>
      <p:sp>
        <p:nvSpPr>
          <p:cNvPr id="3446" name="Google Shape;3446;p34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47" name="Google Shape;3447;p34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48" name="Google Shape;3448;p340"/>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49" name="Google Shape;3449;p34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0" name="Google Shape;3450;p34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51" name="Google Shape;3451;p340"/>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52" name="Google Shape;3452;p340"/>
          <p:cNvSpPr txBox="1"/>
          <p:nvPr>
            <p:ph idx="3" type="body"/>
          </p:nvPr>
        </p:nvSpPr>
        <p:spPr>
          <a:xfrm>
            <a:off x="2438400" y="886600"/>
            <a:ext cx="7315200" cy="4800600"/>
          </a:xfrm>
          <a:prstGeom prst="rect">
            <a:avLst/>
          </a:prstGeom>
          <a:noFill/>
          <a:ln>
            <a:noFill/>
          </a:ln>
        </p:spPr>
        <p:txBody>
          <a:bodyPr anchorCtr="0" anchor="ctr"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3453" name="Shape 3453"/>
        <p:cNvGrpSpPr/>
        <p:nvPr/>
      </p:nvGrpSpPr>
      <p:grpSpPr>
        <a:xfrm>
          <a:off x="0" y="0"/>
          <a:ext cx="0" cy="0"/>
          <a:chOff x="0" y="0"/>
          <a:chExt cx="0" cy="0"/>
        </a:xfrm>
      </p:grpSpPr>
      <p:sp>
        <p:nvSpPr>
          <p:cNvPr id="3454" name="Google Shape;3454;p34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55" name="Google Shape;3455;p341"/>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56" name="Google Shape;3456;p34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57" name="Google Shape;3457;p34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58" name="Google Shape;3458;p34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59" name="Google Shape;3459;p34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60" name="Google Shape;3460;p341"/>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461" name="Google Shape;3461;p341"/>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62" name="Google Shape;3462;p341"/>
          <p:cNvSpPr txBox="1"/>
          <p:nvPr>
            <p:ph idx="4" type="body"/>
          </p:nvPr>
        </p:nvSpPr>
        <p:spPr>
          <a:xfrm>
            <a:off x="885125" y="2291177"/>
            <a:ext cx="4937700" cy="37272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
        <p:nvSpPr>
          <p:cNvPr id="3463" name="Google Shape;3463;p341"/>
          <p:cNvSpPr txBox="1"/>
          <p:nvPr>
            <p:ph idx="5" type="body"/>
          </p:nvPr>
        </p:nvSpPr>
        <p:spPr>
          <a:xfrm>
            <a:off x="6369425" y="2291175"/>
            <a:ext cx="4937700" cy="3727200"/>
          </a:xfrm>
          <a:prstGeom prst="rect">
            <a:avLst/>
          </a:prstGeom>
          <a:noFill/>
          <a:ln>
            <a:noFill/>
          </a:ln>
        </p:spPr>
        <p:txBody>
          <a:bodyPr anchorCtr="0" anchor="t" bIns="0" lIns="0" spcFirstLastPara="1" rIns="0" wrap="square" tIns="0">
            <a:noAutofit/>
          </a:bodyPr>
          <a:lstStyle>
            <a:lvl1pPr indent="-317500" lvl="0" marL="457200" rtl="0" algn="l">
              <a:lnSpc>
                <a:spcPct val="140000"/>
              </a:lnSpc>
              <a:spcBef>
                <a:spcPts val="1000"/>
              </a:spcBef>
              <a:spcAft>
                <a:spcPts val="0"/>
              </a:spcAft>
              <a:buSzPts val="1400"/>
              <a:buChar char="▸"/>
              <a:defRPr sz="1400"/>
            </a:lvl1pPr>
            <a:lvl2pPr indent="-304800" lvl="1" marL="914400" rtl="0" algn="l">
              <a:lnSpc>
                <a:spcPct val="140000"/>
              </a:lnSpc>
              <a:spcBef>
                <a:spcPts val="1000"/>
              </a:spcBef>
              <a:spcAft>
                <a:spcPts val="0"/>
              </a:spcAft>
              <a:buSzPts val="1200"/>
              <a:buChar char="･"/>
              <a:defRPr sz="1200"/>
            </a:lvl2pPr>
            <a:lvl3pPr indent="-304800" lvl="2" marL="1371600" rtl="0" algn="l">
              <a:lnSpc>
                <a:spcPct val="140000"/>
              </a:lnSpc>
              <a:spcBef>
                <a:spcPts val="1000"/>
              </a:spcBef>
              <a:spcAft>
                <a:spcPts val="0"/>
              </a:spcAft>
              <a:buSzPts val="1200"/>
              <a:buChar char="･"/>
              <a:defRPr sz="1200"/>
            </a:lvl3pPr>
            <a:lvl4pPr indent="-304800" lvl="3" marL="1828800" rtl="0" algn="l">
              <a:lnSpc>
                <a:spcPct val="140000"/>
              </a:lnSpc>
              <a:spcBef>
                <a:spcPts val="1000"/>
              </a:spcBef>
              <a:spcAft>
                <a:spcPts val="0"/>
              </a:spcAft>
              <a:buSzPts val="1200"/>
              <a:buChar char="･"/>
              <a:defRPr sz="1200"/>
            </a:lvl4pPr>
            <a:lvl5pPr indent="-304800" lvl="4" marL="2286000" rtl="0" algn="l">
              <a:lnSpc>
                <a:spcPct val="140000"/>
              </a:lnSpc>
              <a:spcBef>
                <a:spcPts val="1000"/>
              </a:spcBef>
              <a:spcAft>
                <a:spcPts val="0"/>
              </a:spcAft>
              <a:buSzPts val="1200"/>
              <a:buChar char="･"/>
              <a:defRPr sz="1200"/>
            </a:lvl5pPr>
            <a:lvl6pPr indent="-304800" lvl="5" marL="2743200" rtl="0" algn="l">
              <a:lnSpc>
                <a:spcPct val="140000"/>
              </a:lnSpc>
              <a:spcBef>
                <a:spcPts val="1000"/>
              </a:spcBef>
              <a:spcAft>
                <a:spcPts val="0"/>
              </a:spcAft>
              <a:buSzPts val="1200"/>
              <a:buChar char="･"/>
              <a:defRPr sz="1200"/>
            </a:lvl6pPr>
            <a:lvl7pPr indent="-304800" lvl="6" marL="3200400" rtl="0" algn="l">
              <a:lnSpc>
                <a:spcPct val="140000"/>
              </a:lnSpc>
              <a:spcBef>
                <a:spcPts val="1000"/>
              </a:spcBef>
              <a:spcAft>
                <a:spcPts val="0"/>
              </a:spcAft>
              <a:buSzPts val="1200"/>
              <a:buChar char="･"/>
              <a:defRPr sz="1200"/>
            </a:lvl7pPr>
            <a:lvl8pPr indent="-304800" lvl="7" marL="3657600" rtl="0" algn="l">
              <a:lnSpc>
                <a:spcPct val="140000"/>
              </a:lnSpc>
              <a:spcBef>
                <a:spcPts val="1000"/>
              </a:spcBef>
              <a:spcAft>
                <a:spcPts val="0"/>
              </a:spcAft>
              <a:buSzPts val="1200"/>
              <a:buChar char="･"/>
              <a:defRPr sz="1200"/>
            </a:lvl8pPr>
            <a:lvl9pPr indent="-304800" lvl="8" marL="4114800" rtl="0" algn="l">
              <a:lnSpc>
                <a:spcPct val="140000"/>
              </a:lnSpc>
              <a:spcBef>
                <a:spcPts val="1000"/>
              </a:spcBef>
              <a:spcAft>
                <a:spcPts val="1000"/>
              </a:spcAft>
              <a:buSzPts val="1200"/>
              <a:buChar char="･"/>
              <a:defRPr sz="1200"/>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464" name="Shape 3464"/>
        <p:cNvGrpSpPr/>
        <p:nvPr/>
      </p:nvGrpSpPr>
      <p:grpSpPr>
        <a:xfrm>
          <a:off x="0" y="0"/>
          <a:ext cx="0" cy="0"/>
          <a:chOff x="0" y="0"/>
          <a:chExt cx="0" cy="0"/>
        </a:xfrm>
      </p:grpSpPr>
      <p:sp>
        <p:nvSpPr>
          <p:cNvPr id="3465" name="Google Shape;3465;p34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466" name="Google Shape;3466;p342"/>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67" name="Google Shape;3467;p342"/>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68" name="Google Shape;3468;p34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9" name="Google Shape;3469;p34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70" name="Google Shape;3470;p342"/>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471" name="Google Shape;3471;p342"/>
          <p:cNvCxnSpPr/>
          <p:nvPr/>
        </p:nvCxnSpPr>
        <p:spPr>
          <a:xfrm>
            <a:off x="4146414" y="-7350"/>
            <a:ext cx="0" cy="6872700"/>
          </a:xfrm>
          <a:prstGeom prst="straightConnector1">
            <a:avLst/>
          </a:prstGeom>
          <a:noFill/>
          <a:ln cap="flat" cmpd="sng" w="28575">
            <a:solidFill>
              <a:srgbClr val="D5D5D5"/>
            </a:solidFill>
            <a:prstDash val="solid"/>
            <a:round/>
            <a:headEnd len="sm" w="sm" type="none"/>
            <a:tailEnd len="sm" w="sm" type="none"/>
          </a:ln>
        </p:spPr>
      </p:cxnSp>
      <p:sp>
        <p:nvSpPr>
          <p:cNvPr id="3472" name="Google Shape;3472;p342"/>
          <p:cNvSpPr txBox="1"/>
          <p:nvPr>
            <p:ph idx="3" type="subTitle"/>
          </p:nvPr>
        </p:nvSpPr>
        <p:spPr>
          <a:xfrm>
            <a:off x="4467775" y="1832876"/>
            <a:ext cx="5115600" cy="645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3473" name="Google Shape;3473;p342"/>
          <p:cNvSpPr txBox="1"/>
          <p:nvPr>
            <p:ph idx="4" type="subTitle"/>
          </p:nvPr>
        </p:nvSpPr>
        <p:spPr>
          <a:xfrm>
            <a:off x="4467775" y="1441300"/>
            <a:ext cx="4538700" cy="298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a:latin typeface="Red Hat Text Medium"/>
                <a:ea typeface="Red Hat Text Medium"/>
                <a:cs typeface="Red Hat Text Medium"/>
                <a:sym typeface="Red Hat Text Medium"/>
              </a:defRPr>
            </a:lvl1pPr>
            <a:lvl2pPr lvl="1" rtl="0" algn="l">
              <a:lnSpc>
                <a:spcPct val="100000"/>
              </a:lnSpc>
              <a:spcBef>
                <a:spcPts val="0"/>
              </a:spcBef>
              <a:spcAft>
                <a:spcPts val="0"/>
              </a:spcAft>
              <a:buSzPts val="1400"/>
              <a:buNone/>
              <a:defRPr>
                <a:latin typeface="Red Hat Text Medium"/>
                <a:ea typeface="Red Hat Text Medium"/>
                <a:cs typeface="Red Hat Text Medium"/>
                <a:sym typeface="Red Hat Text Medium"/>
              </a:defRPr>
            </a:lvl2pPr>
            <a:lvl3pPr lvl="2" rtl="0" algn="l">
              <a:lnSpc>
                <a:spcPct val="100000"/>
              </a:lnSpc>
              <a:spcBef>
                <a:spcPts val="0"/>
              </a:spcBef>
              <a:spcAft>
                <a:spcPts val="0"/>
              </a:spcAft>
              <a:buSzPts val="1400"/>
              <a:buNone/>
              <a:defRPr>
                <a:latin typeface="Red Hat Text Medium"/>
                <a:ea typeface="Red Hat Text Medium"/>
                <a:cs typeface="Red Hat Text Medium"/>
                <a:sym typeface="Red Hat Text Medium"/>
              </a:defRPr>
            </a:lvl3pPr>
            <a:lvl4pPr lvl="3" rtl="0" algn="l">
              <a:lnSpc>
                <a:spcPct val="100000"/>
              </a:lnSpc>
              <a:spcBef>
                <a:spcPts val="0"/>
              </a:spcBef>
              <a:spcAft>
                <a:spcPts val="0"/>
              </a:spcAft>
              <a:buSzPts val="1400"/>
              <a:buNone/>
              <a:defRPr>
                <a:latin typeface="Red Hat Text Medium"/>
                <a:ea typeface="Red Hat Text Medium"/>
                <a:cs typeface="Red Hat Text Medium"/>
                <a:sym typeface="Red Hat Text Medium"/>
              </a:defRPr>
            </a:lvl4pPr>
            <a:lvl5pPr lvl="4" rtl="0" algn="l">
              <a:lnSpc>
                <a:spcPct val="100000"/>
              </a:lnSpc>
              <a:spcBef>
                <a:spcPts val="0"/>
              </a:spcBef>
              <a:spcAft>
                <a:spcPts val="0"/>
              </a:spcAft>
              <a:buSzPts val="1400"/>
              <a:buNone/>
              <a:defRPr>
                <a:latin typeface="Red Hat Text Medium"/>
                <a:ea typeface="Red Hat Text Medium"/>
                <a:cs typeface="Red Hat Text Medium"/>
                <a:sym typeface="Red Hat Text Medium"/>
              </a:defRPr>
            </a:lvl5pPr>
            <a:lvl6pPr lvl="5" rtl="0" algn="l">
              <a:lnSpc>
                <a:spcPct val="100000"/>
              </a:lnSpc>
              <a:spcBef>
                <a:spcPts val="0"/>
              </a:spcBef>
              <a:spcAft>
                <a:spcPts val="0"/>
              </a:spcAft>
              <a:buSzPts val="1400"/>
              <a:buNone/>
              <a:defRPr>
                <a:latin typeface="Red Hat Text Medium"/>
                <a:ea typeface="Red Hat Text Medium"/>
                <a:cs typeface="Red Hat Text Medium"/>
                <a:sym typeface="Red Hat Text Medium"/>
              </a:defRPr>
            </a:lvl6pPr>
            <a:lvl7pPr lvl="6" rtl="0" algn="l">
              <a:lnSpc>
                <a:spcPct val="100000"/>
              </a:lnSpc>
              <a:spcBef>
                <a:spcPts val="0"/>
              </a:spcBef>
              <a:spcAft>
                <a:spcPts val="0"/>
              </a:spcAft>
              <a:buSzPts val="1400"/>
              <a:buNone/>
              <a:defRPr>
                <a:latin typeface="Red Hat Text Medium"/>
                <a:ea typeface="Red Hat Text Medium"/>
                <a:cs typeface="Red Hat Text Medium"/>
                <a:sym typeface="Red Hat Text Medium"/>
              </a:defRPr>
            </a:lvl7pPr>
            <a:lvl8pPr lvl="7" rtl="0" algn="l">
              <a:lnSpc>
                <a:spcPct val="100000"/>
              </a:lnSpc>
              <a:spcBef>
                <a:spcPts val="0"/>
              </a:spcBef>
              <a:spcAft>
                <a:spcPts val="0"/>
              </a:spcAft>
              <a:buSzPts val="1400"/>
              <a:buNone/>
              <a:defRPr>
                <a:latin typeface="Red Hat Text Medium"/>
                <a:ea typeface="Red Hat Text Medium"/>
                <a:cs typeface="Red Hat Text Medium"/>
                <a:sym typeface="Red Hat Text Medium"/>
              </a:defRPr>
            </a:lvl8pPr>
            <a:lvl9pPr lvl="8" rtl="0" algn="l">
              <a:lnSpc>
                <a:spcPct val="100000"/>
              </a:lnSpc>
              <a:spcBef>
                <a:spcPts val="0"/>
              </a:spcBef>
              <a:spcAft>
                <a:spcPts val="0"/>
              </a:spcAft>
              <a:buSzPts val="1400"/>
              <a:buNone/>
              <a:defRPr>
                <a:latin typeface="Red Hat Text Medium"/>
                <a:ea typeface="Red Hat Text Medium"/>
                <a:cs typeface="Red Hat Text Medium"/>
                <a:sym typeface="Red Hat Text Medium"/>
              </a:defRPr>
            </a:lvl9pPr>
          </a:lstStyle>
          <a:p/>
        </p:txBody>
      </p:sp>
      <p:sp>
        <p:nvSpPr>
          <p:cNvPr id="3474" name="Google Shape;3474;p342"/>
          <p:cNvSpPr txBox="1"/>
          <p:nvPr>
            <p:ph idx="5" type="subTitle"/>
          </p:nvPr>
        </p:nvSpPr>
        <p:spPr>
          <a:xfrm>
            <a:off x="3362500" y="1832876"/>
            <a:ext cx="690000" cy="2349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0"/>
              </a:spcBef>
              <a:spcAft>
                <a:spcPts val="0"/>
              </a:spcAft>
              <a:buSzPts val="1400"/>
              <a:buNone/>
              <a:defRPr sz="1400"/>
            </a:lvl2pPr>
            <a:lvl3pPr lvl="2" rtl="0" algn="ctr">
              <a:lnSpc>
                <a:spcPct val="140000"/>
              </a:lnSpc>
              <a:spcBef>
                <a:spcPts val="0"/>
              </a:spcBef>
              <a:spcAft>
                <a:spcPts val="0"/>
              </a:spcAft>
              <a:buSzPts val="1400"/>
              <a:buNone/>
              <a:defRPr sz="1400"/>
            </a:lvl3pPr>
            <a:lvl4pPr lvl="3" rtl="0" algn="ctr">
              <a:lnSpc>
                <a:spcPct val="140000"/>
              </a:lnSpc>
              <a:spcBef>
                <a:spcPts val="0"/>
              </a:spcBef>
              <a:spcAft>
                <a:spcPts val="0"/>
              </a:spcAft>
              <a:buSzPts val="1400"/>
              <a:buNone/>
              <a:defRPr sz="1400"/>
            </a:lvl4pPr>
            <a:lvl5pPr lvl="4" rtl="0" algn="ctr">
              <a:lnSpc>
                <a:spcPct val="140000"/>
              </a:lnSpc>
              <a:spcBef>
                <a:spcPts val="0"/>
              </a:spcBef>
              <a:spcAft>
                <a:spcPts val="0"/>
              </a:spcAft>
              <a:buSzPts val="1400"/>
              <a:buNone/>
              <a:defRPr sz="1400"/>
            </a:lvl5pPr>
            <a:lvl6pPr lvl="5" rtl="0" algn="ctr">
              <a:lnSpc>
                <a:spcPct val="140000"/>
              </a:lnSpc>
              <a:spcBef>
                <a:spcPts val="0"/>
              </a:spcBef>
              <a:spcAft>
                <a:spcPts val="0"/>
              </a:spcAft>
              <a:buSzPts val="1400"/>
              <a:buNone/>
              <a:defRPr sz="1400"/>
            </a:lvl6pPr>
            <a:lvl7pPr lvl="6" rtl="0" algn="ctr">
              <a:lnSpc>
                <a:spcPct val="140000"/>
              </a:lnSpc>
              <a:spcBef>
                <a:spcPts val="0"/>
              </a:spcBef>
              <a:spcAft>
                <a:spcPts val="0"/>
              </a:spcAft>
              <a:buSzPts val="1400"/>
              <a:buNone/>
              <a:defRPr sz="1400"/>
            </a:lvl7pPr>
            <a:lvl8pPr lvl="7" rtl="0" algn="ctr">
              <a:lnSpc>
                <a:spcPct val="140000"/>
              </a:lnSpc>
              <a:spcBef>
                <a:spcPts val="0"/>
              </a:spcBef>
              <a:spcAft>
                <a:spcPts val="0"/>
              </a:spcAft>
              <a:buSzPts val="1400"/>
              <a:buNone/>
              <a:defRPr sz="1400"/>
            </a:lvl8pPr>
            <a:lvl9pPr lvl="8" rtl="0" algn="ctr">
              <a:lnSpc>
                <a:spcPct val="140000"/>
              </a:lnSpc>
              <a:spcBef>
                <a:spcPts val="0"/>
              </a:spcBef>
              <a:spcAft>
                <a:spcPts val="0"/>
              </a:spcAft>
              <a:buSzPts val="1400"/>
              <a:buNone/>
              <a:defRPr sz="1400"/>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475" name="Shape 3475"/>
        <p:cNvGrpSpPr/>
        <p:nvPr/>
      </p:nvGrpSpPr>
      <p:grpSpPr>
        <a:xfrm>
          <a:off x="0" y="0"/>
          <a:ext cx="0" cy="0"/>
          <a:chOff x="0" y="0"/>
          <a:chExt cx="0" cy="0"/>
        </a:xfrm>
      </p:grpSpPr>
      <p:sp>
        <p:nvSpPr>
          <p:cNvPr id="3476" name="Google Shape;3476;p34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77" name="Google Shape;3477;p343"/>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78" name="Google Shape;3478;p34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79" name="Google Shape;3479;p343"/>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80" name="Google Shape;3480;p34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81" name="Google Shape;3481;p34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482" name="Google Shape;3482;p343"/>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483" name="Google Shape;3483;p343"/>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484" name="Google Shape;3484;p343"/>
          <p:cNvSpPr txBox="1"/>
          <p:nvPr>
            <p:ph idx="4" type="subTitle"/>
          </p:nvPr>
        </p:nvSpPr>
        <p:spPr>
          <a:xfrm>
            <a:off x="2042425" y="2497493"/>
            <a:ext cx="2106900" cy="3792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1200">
                <a:latin typeface="Red Hat Text Medium"/>
                <a:ea typeface="Red Hat Text Medium"/>
                <a:cs typeface="Red Hat Text Medium"/>
                <a:sym typeface="Red Hat Text Medium"/>
              </a:defRPr>
            </a:lvl1pPr>
            <a:lvl2pPr lvl="1"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2pPr>
            <a:lvl3pPr lvl="2"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3pPr>
            <a:lvl4pPr lvl="3"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4pPr>
            <a:lvl5pPr lvl="4"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5pPr>
            <a:lvl6pPr lvl="5"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6pPr>
            <a:lvl7pPr lvl="6"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7pPr>
            <a:lvl8pPr lvl="7"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8pPr>
            <a:lvl9pPr lvl="8" rtl="0" algn="l">
              <a:lnSpc>
                <a:spcPct val="115000"/>
              </a:lnSpc>
              <a:spcBef>
                <a:spcPts val="0"/>
              </a:spcBef>
              <a:spcAft>
                <a:spcPts val="0"/>
              </a:spcAft>
              <a:buSzPts val="1400"/>
              <a:buNone/>
              <a:defRPr sz="1200">
                <a:latin typeface="Red Hat Text Medium"/>
                <a:ea typeface="Red Hat Text Medium"/>
                <a:cs typeface="Red Hat Text Medium"/>
                <a:sym typeface="Red Hat Text Medium"/>
              </a:defRPr>
            </a:lvl9pPr>
          </a:lstStyle>
          <a:p/>
        </p:txBody>
      </p:sp>
      <p:sp>
        <p:nvSpPr>
          <p:cNvPr id="3485" name="Google Shape;3485;p343"/>
          <p:cNvSpPr txBox="1"/>
          <p:nvPr>
            <p:ph idx="5" type="subTitle"/>
          </p:nvPr>
        </p:nvSpPr>
        <p:spPr>
          <a:xfrm>
            <a:off x="2042425" y="2903475"/>
            <a:ext cx="2106900" cy="6753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3486" name="Google Shape;3486;p343"/>
          <p:cNvSpPr txBox="1"/>
          <p:nvPr>
            <p:ph idx="6" type="subTitle"/>
          </p:nvPr>
        </p:nvSpPr>
        <p:spPr>
          <a:xfrm>
            <a:off x="1596475" y="4403575"/>
            <a:ext cx="975900" cy="2349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600"/>
              <a:buNone/>
              <a:defRPr sz="1400">
                <a:solidFill>
                  <a:schemeClr val="accent1"/>
                </a:solidFill>
              </a:defRPr>
            </a:lvl1pPr>
            <a:lvl2pPr lvl="1" rtl="0" algn="ctr">
              <a:lnSpc>
                <a:spcPct val="115000"/>
              </a:lnSpc>
              <a:spcBef>
                <a:spcPts val="0"/>
              </a:spcBef>
              <a:spcAft>
                <a:spcPts val="0"/>
              </a:spcAft>
              <a:buSzPts val="1400"/>
              <a:buNone/>
              <a:defRPr sz="1400">
                <a:solidFill>
                  <a:schemeClr val="accent1"/>
                </a:solidFill>
              </a:defRPr>
            </a:lvl2pPr>
            <a:lvl3pPr lvl="2" rtl="0" algn="ctr">
              <a:lnSpc>
                <a:spcPct val="115000"/>
              </a:lnSpc>
              <a:spcBef>
                <a:spcPts val="0"/>
              </a:spcBef>
              <a:spcAft>
                <a:spcPts val="0"/>
              </a:spcAft>
              <a:buSzPts val="1400"/>
              <a:buNone/>
              <a:defRPr sz="1400">
                <a:solidFill>
                  <a:schemeClr val="accent1"/>
                </a:solidFill>
              </a:defRPr>
            </a:lvl3pPr>
            <a:lvl4pPr lvl="3" rtl="0" algn="ctr">
              <a:lnSpc>
                <a:spcPct val="115000"/>
              </a:lnSpc>
              <a:spcBef>
                <a:spcPts val="0"/>
              </a:spcBef>
              <a:spcAft>
                <a:spcPts val="0"/>
              </a:spcAft>
              <a:buSzPts val="1400"/>
              <a:buNone/>
              <a:defRPr sz="1400">
                <a:solidFill>
                  <a:schemeClr val="accent1"/>
                </a:solidFill>
              </a:defRPr>
            </a:lvl4pPr>
            <a:lvl5pPr lvl="4" rtl="0" algn="ctr">
              <a:lnSpc>
                <a:spcPct val="115000"/>
              </a:lnSpc>
              <a:spcBef>
                <a:spcPts val="0"/>
              </a:spcBef>
              <a:spcAft>
                <a:spcPts val="0"/>
              </a:spcAft>
              <a:buSzPts val="1400"/>
              <a:buNone/>
              <a:defRPr sz="1400">
                <a:solidFill>
                  <a:schemeClr val="accent1"/>
                </a:solidFill>
              </a:defRPr>
            </a:lvl5pPr>
            <a:lvl6pPr lvl="5" rtl="0" algn="ctr">
              <a:lnSpc>
                <a:spcPct val="115000"/>
              </a:lnSpc>
              <a:spcBef>
                <a:spcPts val="0"/>
              </a:spcBef>
              <a:spcAft>
                <a:spcPts val="0"/>
              </a:spcAft>
              <a:buSzPts val="1400"/>
              <a:buNone/>
              <a:defRPr sz="1400">
                <a:solidFill>
                  <a:schemeClr val="accent1"/>
                </a:solidFill>
              </a:defRPr>
            </a:lvl6pPr>
            <a:lvl7pPr lvl="6" rtl="0" algn="ctr">
              <a:lnSpc>
                <a:spcPct val="115000"/>
              </a:lnSpc>
              <a:spcBef>
                <a:spcPts val="0"/>
              </a:spcBef>
              <a:spcAft>
                <a:spcPts val="0"/>
              </a:spcAft>
              <a:buSzPts val="1400"/>
              <a:buNone/>
              <a:defRPr sz="1400">
                <a:solidFill>
                  <a:schemeClr val="accent1"/>
                </a:solidFill>
              </a:defRPr>
            </a:lvl7pPr>
            <a:lvl8pPr lvl="7" rtl="0" algn="ctr">
              <a:lnSpc>
                <a:spcPct val="115000"/>
              </a:lnSpc>
              <a:spcBef>
                <a:spcPts val="0"/>
              </a:spcBef>
              <a:spcAft>
                <a:spcPts val="0"/>
              </a:spcAft>
              <a:buSzPts val="1400"/>
              <a:buNone/>
              <a:defRPr sz="1400">
                <a:solidFill>
                  <a:schemeClr val="accent1"/>
                </a:solidFill>
              </a:defRPr>
            </a:lvl8pPr>
            <a:lvl9pPr lvl="8" rtl="0" algn="ctr">
              <a:lnSpc>
                <a:spcPct val="115000"/>
              </a:lnSpc>
              <a:spcBef>
                <a:spcPts val="0"/>
              </a:spcBef>
              <a:spcAft>
                <a:spcPts val="0"/>
              </a:spcAft>
              <a:buSzPts val="1400"/>
              <a:buNone/>
              <a:defRPr sz="1400">
                <a:solidFill>
                  <a:schemeClr val="accent1"/>
                </a:solidFill>
              </a:defRPr>
            </a:lvl9pPr>
          </a:lstStyle>
          <a:p/>
        </p:txBody>
      </p:sp>
      <p:sp>
        <p:nvSpPr>
          <p:cNvPr id="3487" name="Google Shape;3487;p343"/>
          <p:cNvSpPr txBox="1"/>
          <p:nvPr>
            <p:ph idx="7" type="subTitle"/>
          </p:nvPr>
        </p:nvSpPr>
        <p:spPr>
          <a:xfrm>
            <a:off x="3278975" y="3892511"/>
            <a:ext cx="975900" cy="2349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1600"/>
              <a:buNone/>
              <a:defRPr sz="1400">
                <a:solidFill>
                  <a:schemeClr val="accent1"/>
                </a:solidFill>
              </a:defRPr>
            </a:lvl1pPr>
            <a:lvl2pPr lvl="1" rtl="0" algn="ctr">
              <a:lnSpc>
                <a:spcPct val="115000"/>
              </a:lnSpc>
              <a:spcBef>
                <a:spcPts val="0"/>
              </a:spcBef>
              <a:spcAft>
                <a:spcPts val="0"/>
              </a:spcAft>
              <a:buSzPts val="1400"/>
              <a:buNone/>
              <a:defRPr sz="1400">
                <a:solidFill>
                  <a:schemeClr val="accent1"/>
                </a:solidFill>
              </a:defRPr>
            </a:lvl2pPr>
            <a:lvl3pPr lvl="2" rtl="0" algn="ctr">
              <a:lnSpc>
                <a:spcPct val="115000"/>
              </a:lnSpc>
              <a:spcBef>
                <a:spcPts val="0"/>
              </a:spcBef>
              <a:spcAft>
                <a:spcPts val="0"/>
              </a:spcAft>
              <a:buSzPts val="1400"/>
              <a:buNone/>
              <a:defRPr sz="1400">
                <a:solidFill>
                  <a:schemeClr val="accent1"/>
                </a:solidFill>
              </a:defRPr>
            </a:lvl3pPr>
            <a:lvl4pPr lvl="3" rtl="0" algn="ctr">
              <a:lnSpc>
                <a:spcPct val="115000"/>
              </a:lnSpc>
              <a:spcBef>
                <a:spcPts val="0"/>
              </a:spcBef>
              <a:spcAft>
                <a:spcPts val="0"/>
              </a:spcAft>
              <a:buSzPts val="1400"/>
              <a:buNone/>
              <a:defRPr sz="1400">
                <a:solidFill>
                  <a:schemeClr val="accent1"/>
                </a:solidFill>
              </a:defRPr>
            </a:lvl4pPr>
            <a:lvl5pPr lvl="4" rtl="0" algn="ctr">
              <a:lnSpc>
                <a:spcPct val="115000"/>
              </a:lnSpc>
              <a:spcBef>
                <a:spcPts val="0"/>
              </a:spcBef>
              <a:spcAft>
                <a:spcPts val="0"/>
              </a:spcAft>
              <a:buSzPts val="1400"/>
              <a:buNone/>
              <a:defRPr sz="1400">
                <a:solidFill>
                  <a:schemeClr val="accent1"/>
                </a:solidFill>
              </a:defRPr>
            </a:lvl5pPr>
            <a:lvl6pPr lvl="5" rtl="0" algn="ctr">
              <a:lnSpc>
                <a:spcPct val="115000"/>
              </a:lnSpc>
              <a:spcBef>
                <a:spcPts val="0"/>
              </a:spcBef>
              <a:spcAft>
                <a:spcPts val="0"/>
              </a:spcAft>
              <a:buSzPts val="1400"/>
              <a:buNone/>
              <a:defRPr sz="1400">
                <a:solidFill>
                  <a:schemeClr val="accent1"/>
                </a:solidFill>
              </a:defRPr>
            </a:lvl6pPr>
            <a:lvl7pPr lvl="6" rtl="0" algn="ctr">
              <a:lnSpc>
                <a:spcPct val="115000"/>
              </a:lnSpc>
              <a:spcBef>
                <a:spcPts val="0"/>
              </a:spcBef>
              <a:spcAft>
                <a:spcPts val="0"/>
              </a:spcAft>
              <a:buSzPts val="1400"/>
              <a:buNone/>
              <a:defRPr sz="1400">
                <a:solidFill>
                  <a:schemeClr val="accent1"/>
                </a:solidFill>
              </a:defRPr>
            </a:lvl7pPr>
            <a:lvl8pPr lvl="7" rtl="0" algn="ctr">
              <a:lnSpc>
                <a:spcPct val="115000"/>
              </a:lnSpc>
              <a:spcBef>
                <a:spcPts val="0"/>
              </a:spcBef>
              <a:spcAft>
                <a:spcPts val="0"/>
              </a:spcAft>
              <a:buSzPts val="1400"/>
              <a:buNone/>
              <a:defRPr sz="1400">
                <a:solidFill>
                  <a:schemeClr val="accent1"/>
                </a:solidFill>
              </a:defRPr>
            </a:lvl8pPr>
            <a:lvl9pPr lvl="8" rtl="0" algn="ctr">
              <a:lnSpc>
                <a:spcPct val="115000"/>
              </a:lnSpc>
              <a:spcBef>
                <a:spcPts val="0"/>
              </a:spcBef>
              <a:spcAft>
                <a:spcPts val="0"/>
              </a:spcAft>
              <a:buSzPts val="1400"/>
              <a:buNone/>
              <a:defRPr sz="1400">
                <a:solidFill>
                  <a:schemeClr val="accent1"/>
                </a:solidFill>
              </a:defRPr>
            </a:lvl9pPr>
          </a:lstStyle>
          <a:p/>
        </p:txBody>
      </p:sp>
      <p:sp>
        <p:nvSpPr>
          <p:cNvPr id="3488" name="Google Shape;3488;p343"/>
          <p:cNvSpPr txBox="1"/>
          <p:nvPr>
            <p:ph idx="8" type="subTitle"/>
          </p:nvPr>
        </p:nvSpPr>
        <p:spPr>
          <a:xfrm>
            <a:off x="1713425" y="4752722"/>
            <a:ext cx="2106900" cy="379200"/>
          </a:xfrm>
          <a:prstGeom prst="rect">
            <a:avLst/>
          </a:prstGeom>
          <a:noFill/>
          <a:ln>
            <a:noFill/>
          </a:ln>
        </p:spPr>
        <p:txBody>
          <a:bodyPr anchorCtr="0" anchor="b" bIns="0" lIns="0" spcFirstLastPara="1" rIns="0" wrap="square" tIns="0">
            <a:noAutofit/>
          </a:bodyPr>
          <a:lstStyle>
            <a:lvl1pPr lvl="0" rtl="0" algn="r">
              <a:lnSpc>
                <a:spcPct val="115000"/>
              </a:lnSpc>
              <a:spcBef>
                <a:spcPts val="0"/>
              </a:spcBef>
              <a:spcAft>
                <a:spcPts val="0"/>
              </a:spcAft>
              <a:buSzPts val="1600"/>
              <a:buNone/>
              <a:defRPr sz="1200">
                <a:latin typeface="Red Hat Text Medium"/>
                <a:ea typeface="Red Hat Text Medium"/>
                <a:cs typeface="Red Hat Text Medium"/>
                <a:sym typeface="Red Hat Text Medium"/>
              </a:defRPr>
            </a:lvl1pPr>
            <a:lvl2pPr lvl="1"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2pPr>
            <a:lvl3pPr lvl="2"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3pPr>
            <a:lvl4pPr lvl="3"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4pPr>
            <a:lvl5pPr lvl="4"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5pPr>
            <a:lvl6pPr lvl="5"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6pPr>
            <a:lvl7pPr lvl="6"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7pPr>
            <a:lvl8pPr lvl="7"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8pPr>
            <a:lvl9pPr lvl="8" rtl="0" algn="r">
              <a:lnSpc>
                <a:spcPct val="115000"/>
              </a:lnSpc>
              <a:spcBef>
                <a:spcPts val="0"/>
              </a:spcBef>
              <a:spcAft>
                <a:spcPts val="0"/>
              </a:spcAft>
              <a:buSzPts val="1400"/>
              <a:buNone/>
              <a:defRPr sz="1200">
                <a:latin typeface="Red Hat Text Medium"/>
                <a:ea typeface="Red Hat Text Medium"/>
                <a:cs typeface="Red Hat Text Medium"/>
                <a:sym typeface="Red Hat Text Medium"/>
              </a:defRPr>
            </a:lvl9pPr>
          </a:lstStyle>
          <a:p/>
        </p:txBody>
      </p:sp>
      <p:sp>
        <p:nvSpPr>
          <p:cNvPr id="3489" name="Google Shape;3489;p343"/>
          <p:cNvSpPr txBox="1"/>
          <p:nvPr>
            <p:ph idx="9" type="subTitle"/>
          </p:nvPr>
        </p:nvSpPr>
        <p:spPr>
          <a:xfrm>
            <a:off x="1713425" y="5158703"/>
            <a:ext cx="2106900" cy="675300"/>
          </a:xfrm>
          <a:prstGeom prst="rect">
            <a:avLst/>
          </a:prstGeom>
          <a:noFill/>
          <a:ln>
            <a:noFill/>
          </a:ln>
        </p:spPr>
        <p:txBody>
          <a:bodyPr anchorCtr="0" anchor="t" bIns="0" lIns="0" spcFirstLastPara="1" rIns="0" wrap="square" tIns="0">
            <a:noAutofit/>
          </a:bodyPr>
          <a:lstStyle>
            <a:lvl1pPr lvl="0" rtl="0" algn="r">
              <a:lnSpc>
                <a:spcPct val="115000"/>
              </a:lnSpc>
              <a:spcBef>
                <a:spcPts val="0"/>
              </a:spcBef>
              <a:spcAft>
                <a:spcPts val="0"/>
              </a:spcAft>
              <a:buSzPts val="1600"/>
              <a:buNone/>
              <a:defRPr sz="1200"/>
            </a:lvl1pPr>
            <a:lvl2pPr lvl="1" rtl="0" algn="r">
              <a:lnSpc>
                <a:spcPct val="115000"/>
              </a:lnSpc>
              <a:spcBef>
                <a:spcPts val="0"/>
              </a:spcBef>
              <a:spcAft>
                <a:spcPts val="0"/>
              </a:spcAft>
              <a:buSzPts val="1400"/>
              <a:buNone/>
              <a:defRPr sz="1200"/>
            </a:lvl2pPr>
            <a:lvl3pPr lvl="2" rtl="0" algn="r">
              <a:lnSpc>
                <a:spcPct val="115000"/>
              </a:lnSpc>
              <a:spcBef>
                <a:spcPts val="0"/>
              </a:spcBef>
              <a:spcAft>
                <a:spcPts val="0"/>
              </a:spcAft>
              <a:buSzPts val="1400"/>
              <a:buNone/>
              <a:defRPr sz="1200"/>
            </a:lvl3pPr>
            <a:lvl4pPr lvl="3" rtl="0" algn="r">
              <a:lnSpc>
                <a:spcPct val="115000"/>
              </a:lnSpc>
              <a:spcBef>
                <a:spcPts val="0"/>
              </a:spcBef>
              <a:spcAft>
                <a:spcPts val="0"/>
              </a:spcAft>
              <a:buSzPts val="1400"/>
              <a:buNone/>
              <a:defRPr sz="1200"/>
            </a:lvl4pPr>
            <a:lvl5pPr lvl="4" rtl="0" algn="r">
              <a:lnSpc>
                <a:spcPct val="115000"/>
              </a:lnSpc>
              <a:spcBef>
                <a:spcPts val="0"/>
              </a:spcBef>
              <a:spcAft>
                <a:spcPts val="0"/>
              </a:spcAft>
              <a:buSzPts val="1400"/>
              <a:buNone/>
              <a:defRPr sz="1200"/>
            </a:lvl5pPr>
            <a:lvl6pPr lvl="5" rtl="0" algn="r">
              <a:lnSpc>
                <a:spcPct val="115000"/>
              </a:lnSpc>
              <a:spcBef>
                <a:spcPts val="0"/>
              </a:spcBef>
              <a:spcAft>
                <a:spcPts val="0"/>
              </a:spcAft>
              <a:buSzPts val="1400"/>
              <a:buNone/>
              <a:defRPr sz="1200"/>
            </a:lvl6pPr>
            <a:lvl7pPr lvl="6" rtl="0" algn="r">
              <a:lnSpc>
                <a:spcPct val="115000"/>
              </a:lnSpc>
              <a:spcBef>
                <a:spcPts val="0"/>
              </a:spcBef>
              <a:spcAft>
                <a:spcPts val="0"/>
              </a:spcAft>
              <a:buSzPts val="1400"/>
              <a:buNone/>
              <a:defRPr sz="1200"/>
            </a:lvl7pPr>
            <a:lvl8pPr lvl="7" rtl="0" algn="r">
              <a:lnSpc>
                <a:spcPct val="115000"/>
              </a:lnSpc>
              <a:spcBef>
                <a:spcPts val="0"/>
              </a:spcBef>
              <a:spcAft>
                <a:spcPts val="0"/>
              </a:spcAft>
              <a:buSzPts val="1400"/>
              <a:buNone/>
              <a:defRPr sz="1200"/>
            </a:lvl8pPr>
            <a:lvl9pPr lvl="8" rtl="0" algn="r">
              <a:lnSpc>
                <a:spcPct val="115000"/>
              </a:lnSpc>
              <a:spcBef>
                <a:spcPts val="0"/>
              </a:spcBef>
              <a:spcAft>
                <a:spcPts val="0"/>
              </a:spcAft>
              <a:buSzPts val="1400"/>
              <a:buNone/>
              <a:defRPr sz="1200"/>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490" name="Shape 3490"/>
        <p:cNvGrpSpPr/>
        <p:nvPr/>
      </p:nvGrpSpPr>
      <p:grpSpPr>
        <a:xfrm>
          <a:off x="0" y="0"/>
          <a:ext cx="0" cy="0"/>
          <a:chOff x="0" y="0"/>
          <a:chExt cx="0" cy="0"/>
        </a:xfrm>
      </p:grpSpPr>
      <p:sp>
        <p:nvSpPr>
          <p:cNvPr id="3491" name="Google Shape;3491;p344"/>
          <p:cNvSpPr txBox="1"/>
          <p:nvPr>
            <p:ph idx="1" type="subTitle"/>
          </p:nvPr>
        </p:nvSpPr>
        <p:spPr>
          <a:xfrm>
            <a:off x="100890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3492" name="Google Shape;3492;p344"/>
          <p:cNvSpPr txBox="1"/>
          <p:nvPr>
            <p:ph idx="2" type="subTitle"/>
          </p:nvPr>
        </p:nvSpPr>
        <p:spPr>
          <a:xfrm>
            <a:off x="458865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3493" name="Google Shape;3493;p344"/>
          <p:cNvSpPr txBox="1"/>
          <p:nvPr>
            <p:ph idx="3" type="subTitle"/>
          </p:nvPr>
        </p:nvSpPr>
        <p:spPr>
          <a:xfrm>
            <a:off x="8168350" y="2436425"/>
            <a:ext cx="3014700" cy="124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8000">
                <a:solidFill>
                  <a:schemeClr val="accent1"/>
                </a:solidFill>
              </a:defRPr>
            </a:lvl1pPr>
            <a:lvl2pPr lvl="1" rtl="0" algn="ctr">
              <a:lnSpc>
                <a:spcPct val="140000"/>
              </a:lnSpc>
              <a:spcBef>
                <a:spcPts val="500"/>
              </a:spcBef>
              <a:spcAft>
                <a:spcPts val="0"/>
              </a:spcAft>
              <a:buSzPts val="1400"/>
              <a:buNone/>
              <a:defRPr sz="8000">
                <a:solidFill>
                  <a:schemeClr val="accent1"/>
                </a:solidFill>
              </a:defRPr>
            </a:lvl2pPr>
            <a:lvl3pPr lvl="2" rtl="0" algn="ctr">
              <a:lnSpc>
                <a:spcPct val="140000"/>
              </a:lnSpc>
              <a:spcBef>
                <a:spcPts val="500"/>
              </a:spcBef>
              <a:spcAft>
                <a:spcPts val="0"/>
              </a:spcAft>
              <a:buSzPts val="1400"/>
              <a:buNone/>
              <a:defRPr sz="8000">
                <a:solidFill>
                  <a:schemeClr val="accent1"/>
                </a:solidFill>
              </a:defRPr>
            </a:lvl3pPr>
            <a:lvl4pPr lvl="3" rtl="0" algn="ctr">
              <a:lnSpc>
                <a:spcPct val="140000"/>
              </a:lnSpc>
              <a:spcBef>
                <a:spcPts val="500"/>
              </a:spcBef>
              <a:spcAft>
                <a:spcPts val="0"/>
              </a:spcAft>
              <a:buSzPts val="1400"/>
              <a:buNone/>
              <a:defRPr sz="8000">
                <a:solidFill>
                  <a:schemeClr val="accent1"/>
                </a:solidFill>
              </a:defRPr>
            </a:lvl4pPr>
            <a:lvl5pPr lvl="4" rtl="0" algn="ctr">
              <a:lnSpc>
                <a:spcPct val="140000"/>
              </a:lnSpc>
              <a:spcBef>
                <a:spcPts val="500"/>
              </a:spcBef>
              <a:spcAft>
                <a:spcPts val="0"/>
              </a:spcAft>
              <a:buSzPts val="1400"/>
              <a:buNone/>
              <a:defRPr sz="8000">
                <a:solidFill>
                  <a:schemeClr val="accent1"/>
                </a:solidFill>
              </a:defRPr>
            </a:lvl5pPr>
            <a:lvl6pPr lvl="5" rtl="0" algn="ctr">
              <a:lnSpc>
                <a:spcPct val="140000"/>
              </a:lnSpc>
              <a:spcBef>
                <a:spcPts val="500"/>
              </a:spcBef>
              <a:spcAft>
                <a:spcPts val="0"/>
              </a:spcAft>
              <a:buSzPts val="1400"/>
              <a:buNone/>
              <a:defRPr sz="8000">
                <a:solidFill>
                  <a:schemeClr val="accent1"/>
                </a:solidFill>
              </a:defRPr>
            </a:lvl6pPr>
            <a:lvl7pPr lvl="6" rtl="0" algn="ctr">
              <a:lnSpc>
                <a:spcPct val="140000"/>
              </a:lnSpc>
              <a:spcBef>
                <a:spcPts val="500"/>
              </a:spcBef>
              <a:spcAft>
                <a:spcPts val="0"/>
              </a:spcAft>
              <a:buSzPts val="1400"/>
              <a:buNone/>
              <a:defRPr sz="8000">
                <a:solidFill>
                  <a:schemeClr val="accent1"/>
                </a:solidFill>
              </a:defRPr>
            </a:lvl7pPr>
            <a:lvl8pPr lvl="7" rtl="0" algn="ctr">
              <a:lnSpc>
                <a:spcPct val="140000"/>
              </a:lnSpc>
              <a:spcBef>
                <a:spcPts val="500"/>
              </a:spcBef>
              <a:spcAft>
                <a:spcPts val="0"/>
              </a:spcAft>
              <a:buSzPts val="1400"/>
              <a:buNone/>
              <a:defRPr sz="8000">
                <a:solidFill>
                  <a:schemeClr val="accent1"/>
                </a:solidFill>
              </a:defRPr>
            </a:lvl8pPr>
            <a:lvl9pPr lvl="8" rtl="0" algn="ctr">
              <a:lnSpc>
                <a:spcPct val="140000"/>
              </a:lnSpc>
              <a:spcBef>
                <a:spcPts val="500"/>
              </a:spcBef>
              <a:spcAft>
                <a:spcPts val="500"/>
              </a:spcAft>
              <a:buSzPts val="1400"/>
              <a:buNone/>
              <a:defRPr sz="8000">
                <a:solidFill>
                  <a:schemeClr val="accent1"/>
                </a:solidFill>
              </a:defRPr>
            </a:lvl9pPr>
          </a:lstStyle>
          <a:p/>
        </p:txBody>
      </p:sp>
      <p:sp>
        <p:nvSpPr>
          <p:cNvPr id="3494" name="Google Shape;3494;p344"/>
          <p:cNvSpPr txBox="1"/>
          <p:nvPr>
            <p:ph idx="4"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495" name="Google Shape;3495;p344"/>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496" name="Google Shape;3496;p34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497" name="Google Shape;3497;p34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498" name="Google Shape;3498;p34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99" name="Google Shape;3499;p34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00" name="Google Shape;3500;p344"/>
          <p:cNvSpPr txBox="1"/>
          <p:nvPr>
            <p:ph idx="5"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501" name="Google Shape;3501;p344"/>
          <p:cNvSpPr txBox="1"/>
          <p:nvPr>
            <p:ph idx="6"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502" name="Google Shape;3502;p344"/>
          <p:cNvCxnSpPr/>
          <p:nvPr/>
        </p:nvCxnSpPr>
        <p:spPr>
          <a:xfrm>
            <a:off x="4306145" y="2661025"/>
            <a:ext cx="0" cy="2556600"/>
          </a:xfrm>
          <a:prstGeom prst="straightConnector1">
            <a:avLst/>
          </a:prstGeom>
          <a:noFill/>
          <a:ln cap="flat" cmpd="sng" w="9525">
            <a:solidFill>
              <a:schemeClr val="dk2"/>
            </a:solidFill>
            <a:prstDash val="dot"/>
            <a:round/>
            <a:headEnd len="sm" w="sm" type="none"/>
            <a:tailEnd len="sm" w="sm" type="none"/>
          </a:ln>
        </p:spPr>
      </p:cxnSp>
      <p:cxnSp>
        <p:nvCxnSpPr>
          <p:cNvPr id="3503" name="Google Shape;3503;p344"/>
          <p:cNvCxnSpPr/>
          <p:nvPr/>
        </p:nvCxnSpPr>
        <p:spPr>
          <a:xfrm>
            <a:off x="7885845" y="2661025"/>
            <a:ext cx="0" cy="2556600"/>
          </a:xfrm>
          <a:prstGeom prst="straightConnector1">
            <a:avLst/>
          </a:prstGeom>
          <a:noFill/>
          <a:ln cap="flat" cmpd="sng" w="9525">
            <a:solidFill>
              <a:schemeClr val="dk2"/>
            </a:solidFill>
            <a:prstDash val="dot"/>
            <a:round/>
            <a:headEnd len="sm" w="sm" type="none"/>
            <a:tailEnd len="sm" w="sm" type="none"/>
          </a:ln>
        </p:spPr>
      </p:cxnSp>
      <p:sp>
        <p:nvSpPr>
          <p:cNvPr id="3504" name="Google Shape;3504;p344"/>
          <p:cNvSpPr txBox="1"/>
          <p:nvPr>
            <p:ph idx="7" type="subTitle"/>
          </p:nvPr>
        </p:nvSpPr>
        <p:spPr>
          <a:xfrm>
            <a:off x="44683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05" name="Google Shape;3505;p344"/>
          <p:cNvSpPr txBox="1"/>
          <p:nvPr>
            <p:ph idx="8" type="subTitle"/>
          </p:nvPr>
        </p:nvSpPr>
        <p:spPr>
          <a:xfrm>
            <a:off x="44684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506" name="Google Shape;3506;p344"/>
          <p:cNvSpPr txBox="1"/>
          <p:nvPr>
            <p:ph idx="9" type="subTitle"/>
          </p:nvPr>
        </p:nvSpPr>
        <p:spPr>
          <a:xfrm>
            <a:off x="80480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07" name="Google Shape;3507;p344"/>
          <p:cNvSpPr txBox="1"/>
          <p:nvPr>
            <p:ph idx="13" type="subTitle"/>
          </p:nvPr>
        </p:nvSpPr>
        <p:spPr>
          <a:xfrm>
            <a:off x="80481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508" name="Google Shape;3508;p344"/>
          <p:cNvSpPr txBox="1"/>
          <p:nvPr>
            <p:ph idx="14" type="subTitle"/>
          </p:nvPr>
        </p:nvSpPr>
        <p:spPr>
          <a:xfrm>
            <a:off x="888600" y="3677200"/>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09" name="Google Shape;3509;p344"/>
          <p:cNvSpPr txBox="1"/>
          <p:nvPr>
            <p:ph idx="15" type="subTitle"/>
          </p:nvPr>
        </p:nvSpPr>
        <p:spPr>
          <a:xfrm>
            <a:off x="888700" y="4166425"/>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510" name="Shape 3510"/>
        <p:cNvGrpSpPr/>
        <p:nvPr/>
      </p:nvGrpSpPr>
      <p:grpSpPr>
        <a:xfrm>
          <a:off x="0" y="0"/>
          <a:ext cx="0" cy="0"/>
          <a:chOff x="0" y="0"/>
          <a:chExt cx="0" cy="0"/>
        </a:xfrm>
      </p:grpSpPr>
      <p:sp>
        <p:nvSpPr>
          <p:cNvPr id="3511" name="Google Shape;3511;p345"/>
          <p:cNvSpPr txBox="1"/>
          <p:nvPr>
            <p:ph idx="1" type="subTitle"/>
          </p:nvPr>
        </p:nvSpPr>
        <p:spPr>
          <a:xfrm>
            <a:off x="4555550" y="2436425"/>
            <a:ext cx="3014700" cy="124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8000">
                <a:solidFill>
                  <a:schemeClr val="accent1"/>
                </a:solidFill>
              </a:defRPr>
            </a:lvl1pPr>
            <a:lvl2pPr lvl="1" rtl="0" algn="l">
              <a:lnSpc>
                <a:spcPct val="140000"/>
              </a:lnSpc>
              <a:spcBef>
                <a:spcPts val="500"/>
              </a:spcBef>
              <a:spcAft>
                <a:spcPts val="0"/>
              </a:spcAft>
              <a:buSzPts val="1400"/>
              <a:buNone/>
              <a:defRPr sz="8000">
                <a:solidFill>
                  <a:schemeClr val="accent1"/>
                </a:solidFill>
              </a:defRPr>
            </a:lvl2pPr>
            <a:lvl3pPr lvl="2" rtl="0" algn="l">
              <a:lnSpc>
                <a:spcPct val="140000"/>
              </a:lnSpc>
              <a:spcBef>
                <a:spcPts val="500"/>
              </a:spcBef>
              <a:spcAft>
                <a:spcPts val="0"/>
              </a:spcAft>
              <a:buSzPts val="1400"/>
              <a:buNone/>
              <a:defRPr sz="8000">
                <a:solidFill>
                  <a:schemeClr val="accent1"/>
                </a:solidFill>
              </a:defRPr>
            </a:lvl3pPr>
            <a:lvl4pPr lvl="3" rtl="0" algn="l">
              <a:lnSpc>
                <a:spcPct val="140000"/>
              </a:lnSpc>
              <a:spcBef>
                <a:spcPts val="500"/>
              </a:spcBef>
              <a:spcAft>
                <a:spcPts val="0"/>
              </a:spcAft>
              <a:buSzPts val="1400"/>
              <a:buNone/>
              <a:defRPr sz="8000">
                <a:solidFill>
                  <a:schemeClr val="accent1"/>
                </a:solidFill>
              </a:defRPr>
            </a:lvl4pPr>
            <a:lvl5pPr lvl="4" rtl="0" algn="l">
              <a:lnSpc>
                <a:spcPct val="140000"/>
              </a:lnSpc>
              <a:spcBef>
                <a:spcPts val="500"/>
              </a:spcBef>
              <a:spcAft>
                <a:spcPts val="0"/>
              </a:spcAft>
              <a:buSzPts val="1400"/>
              <a:buNone/>
              <a:defRPr sz="8000">
                <a:solidFill>
                  <a:schemeClr val="accent1"/>
                </a:solidFill>
              </a:defRPr>
            </a:lvl5pPr>
            <a:lvl6pPr lvl="5" rtl="0" algn="l">
              <a:lnSpc>
                <a:spcPct val="140000"/>
              </a:lnSpc>
              <a:spcBef>
                <a:spcPts val="500"/>
              </a:spcBef>
              <a:spcAft>
                <a:spcPts val="0"/>
              </a:spcAft>
              <a:buSzPts val="1400"/>
              <a:buNone/>
              <a:defRPr sz="8000">
                <a:solidFill>
                  <a:schemeClr val="accent1"/>
                </a:solidFill>
              </a:defRPr>
            </a:lvl6pPr>
            <a:lvl7pPr lvl="6" rtl="0" algn="l">
              <a:lnSpc>
                <a:spcPct val="140000"/>
              </a:lnSpc>
              <a:spcBef>
                <a:spcPts val="500"/>
              </a:spcBef>
              <a:spcAft>
                <a:spcPts val="0"/>
              </a:spcAft>
              <a:buSzPts val="1400"/>
              <a:buNone/>
              <a:defRPr sz="8000">
                <a:solidFill>
                  <a:schemeClr val="accent1"/>
                </a:solidFill>
              </a:defRPr>
            </a:lvl7pPr>
            <a:lvl8pPr lvl="7" rtl="0" algn="l">
              <a:lnSpc>
                <a:spcPct val="140000"/>
              </a:lnSpc>
              <a:spcBef>
                <a:spcPts val="500"/>
              </a:spcBef>
              <a:spcAft>
                <a:spcPts val="0"/>
              </a:spcAft>
              <a:buSzPts val="1400"/>
              <a:buNone/>
              <a:defRPr sz="8000">
                <a:solidFill>
                  <a:schemeClr val="accent1"/>
                </a:solidFill>
              </a:defRPr>
            </a:lvl8pPr>
            <a:lvl9pPr lvl="8" rtl="0" algn="l">
              <a:lnSpc>
                <a:spcPct val="140000"/>
              </a:lnSpc>
              <a:spcBef>
                <a:spcPts val="500"/>
              </a:spcBef>
              <a:spcAft>
                <a:spcPts val="500"/>
              </a:spcAft>
              <a:buSzPts val="1400"/>
              <a:buNone/>
              <a:defRPr sz="8000">
                <a:solidFill>
                  <a:schemeClr val="accent1"/>
                </a:solidFill>
              </a:defRPr>
            </a:lvl9pPr>
          </a:lstStyle>
          <a:p/>
        </p:txBody>
      </p:sp>
      <p:sp>
        <p:nvSpPr>
          <p:cNvPr id="3512" name="Google Shape;3512;p345"/>
          <p:cNvSpPr txBox="1"/>
          <p:nvPr>
            <p:ph idx="2" type="subTitle"/>
          </p:nvPr>
        </p:nvSpPr>
        <p:spPr>
          <a:xfrm>
            <a:off x="7972925" y="2436425"/>
            <a:ext cx="3014700" cy="124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8000">
                <a:solidFill>
                  <a:schemeClr val="accent1"/>
                </a:solidFill>
              </a:defRPr>
            </a:lvl1pPr>
            <a:lvl2pPr lvl="1" rtl="0" algn="l">
              <a:lnSpc>
                <a:spcPct val="140000"/>
              </a:lnSpc>
              <a:spcBef>
                <a:spcPts val="500"/>
              </a:spcBef>
              <a:spcAft>
                <a:spcPts val="0"/>
              </a:spcAft>
              <a:buSzPts val="1400"/>
              <a:buNone/>
              <a:defRPr sz="8000">
                <a:solidFill>
                  <a:schemeClr val="accent1"/>
                </a:solidFill>
              </a:defRPr>
            </a:lvl2pPr>
            <a:lvl3pPr lvl="2" rtl="0" algn="l">
              <a:lnSpc>
                <a:spcPct val="140000"/>
              </a:lnSpc>
              <a:spcBef>
                <a:spcPts val="500"/>
              </a:spcBef>
              <a:spcAft>
                <a:spcPts val="0"/>
              </a:spcAft>
              <a:buSzPts val="1400"/>
              <a:buNone/>
              <a:defRPr sz="8000">
                <a:solidFill>
                  <a:schemeClr val="accent1"/>
                </a:solidFill>
              </a:defRPr>
            </a:lvl3pPr>
            <a:lvl4pPr lvl="3" rtl="0" algn="l">
              <a:lnSpc>
                <a:spcPct val="140000"/>
              </a:lnSpc>
              <a:spcBef>
                <a:spcPts val="500"/>
              </a:spcBef>
              <a:spcAft>
                <a:spcPts val="0"/>
              </a:spcAft>
              <a:buSzPts val="1400"/>
              <a:buNone/>
              <a:defRPr sz="8000">
                <a:solidFill>
                  <a:schemeClr val="accent1"/>
                </a:solidFill>
              </a:defRPr>
            </a:lvl4pPr>
            <a:lvl5pPr lvl="4" rtl="0" algn="l">
              <a:lnSpc>
                <a:spcPct val="140000"/>
              </a:lnSpc>
              <a:spcBef>
                <a:spcPts val="500"/>
              </a:spcBef>
              <a:spcAft>
                <a:spcPts val="0"/>
              </a:spcAft>
              <a:buSzPts val="1400"/>
              <a:buNone/>
              <a:defRPr sz="8000">
                <a:solidFill>
                  <a:schemeClr val="accent1"/>
                </a:solidFill>
              </a:defRPr>
            </a:lvl5pPr>
            <a:lvl6pPr lvl="5" rtl="0" algn="l">
              <a:lnSpc>
                <a:spcPct val="140000"/>
              </a:lnSpc>
              <a:spcBef>
                <a:spcPts val="500"/>
              </a:spcBef>
              <a:spcAft>
                <a:spcPts val="0"/>
              </a:spcAft>
              <a:buSzPts val="1400"/>
              <a:buNone/>
              <a:defRPr sz="8000">
                <a:solidFill>
                  <a:schemeClr val="accent1"/>
                </a:solidFill>
              </a:defRPr>
            </a:lvl6pPr>
            <a:lvl7pPr lvl="6" rtl="0" algn="l">
              <a:lnSpc>
                <a:spcPct val="140000"/>
              </a:lnSpc>
              <a:spcBef>
                <a:spcPts val="500"/>
              </a:spcBef>
              <a:spcAft>
                <a:spcPts val="0"/>
              </a:spcAft>
              <a:buSzPts val="1400"/>
              <a:buNone/>
              <a:defRPr sz="8000">
                <a:solidFill>
                  <a:schemeClr val="accent1"/>
                </a:solidFill>
              </a:defRPr>
            </a:lvl7pPr>
            <a:lvl8pPr lvl="7" rtl="0" algn="l">
              <a:lnSpc>
                <a:spcPct val="140000"/>
              </a:lnSpc>
              <a:spcBef>
                <a:spcPts val="500"/>
              </a:spcBef>
              <a:spcAft>
                <a:spcPts val="0"/>
              </a:spcAft>
              <a:buSzPts val="1400"/>
              <a:buNone/>
              <a:defRPr sz="8000">
                <a:solidFill>
                  <a:schemeClr val="accent1"/>
                </a:solidFill>
              </a:defRPr>
            </a:lvl8pPr>
            <a:lvl9pPr lvl="8" rtl="0" algn="l">
              <a:lnSpc>
                <a:spcPct val="140000"/>
              </a:lnSpc>
              <a:spcBef>
                <a:spcPts val="500"/>
              </a:spcBef>
              <a:spcAft>
                <a:spcPts val="500"/>
              </a:spcAft>
              <a:buSzPts val="1400"/>
              <a:buNone/>
              <a:defRPr sz="8000">
                <a:solidFill>
                  <a:schemeClr val="accent1"/>
                </a:solidFill>
              </a:defRPr>
            </a:lvl9pPr>
          </a:lstStyle>
          <a:p/>
        </p:txBody>
      </p:sp>
      <p:sp>
        <p:nvSpPr>
          <p:cNvPr id="3513" name="Google Shape;3513;p345"/>
          <p:cNvSpPr txBox="1"/>
          <p:nvPr>
            <p:ph idx="3"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14" name="Google Shape;3514;p34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515" name="Google Shape;3515;p34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516" name="Google Shape;3516;p34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517" name="Google Shape;3517;p34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18" name="Google Shape;3518;p34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19" name="Google Shape;3519;p345"/>
          <p:cNvSpPr txBox="1"/>
          <p:nvPr>
            <p:ph idx="4"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520" name="Google Shape;3520;p345"/>
          <p:cNvSpPr txBox="1"/>
          <p:nvPr>
            <p:ph idx="5"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521" name="Google Shape;3521;p345"/>
          <p:cNvSpPr txBox="1"/>
          <p:nvPr>
            <p:ph idx="6"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cxnSp>
        <p:nvCxnSpPr>
          <p:cNvPr id="3522" name="Google Shape;3522;p345"/>
          <p:cNvCxnSpPr/>
          <p:nvPr/>
        </p:nvCxnSpPr>
        <p:spPr>
          <a:xfrm>
            <a:off x="7885850" y="3677350"/>
            <a:ext cx="0" cy="1404600"/>
          </a:xfrm>
          <a:prstGeom prst="straightConnector1">
            <a:avLst/>
          </a:prstGeom>
          <a:noFill/>
          <a:ln cap="flat" cmpd="sng" w="9525">
            <a:solidFill>
              <a:schemeClr val="dk2"/>
            </a:solidFill>
            <a:prstDash val="dot"/>
            <a:round/>
            <a:headEnd len="sm" w="sm" type="none"/>
            <a:tailEnd len="sm" w="sm" type="none"/>
          </a:ln>
        </p:spPr>
      </p:cxnSp>
      <p:sp>
        <p:nvSpPr>
          <p:cNvPr id="3523" name="Google Shape;3523;p345"/>
          <p:cNvSpPr txBox="1"/>
          <p:nvPr>
            <p:ph idx="7" type="subTitle"/>
          </p:nvPr>
        </p:nvSpPr>
        <p:spPr>
          <a:xfrm>
            <a:off x="4620750" y="3677388"/>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24" name="Google Shape;3524;p345"/>
          <p:cNvSpPr txBox="1"/>
          <p:nvPr>
            <p:ph idx="8" type="subTitle"/>
          </p:nvPr>
        </p:nvSpPr>
        <p:spPr>
          <a:xfrm>
            <a:off x="4620750" y="4166613"/>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525" name="Google Shape;3525;p345"/>
          <p:cNvSpPr txBox="1"/>
          <p:nvPr>
            <p:ph idx="9" type="subTitle"/>
          </p:nvPr>
        </p:nvSpPr>
        <p:spPr>
          <a:xfrm>
            <a:off x="8051175" y="3677388"/>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26" name="Google Shape;3526;p345"/>
          <p:cNvSpPr txBox="1"/>
          <p:nvPr>
            <p:ph idx="13" type="subTitle"/>
          </p:nvPr>
        </p:nvSpPr>
        <p:spPr>
          <a:xfrm>
            <a:off x="8051175" y="4166613"/>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527" name="Shape 3527"/>
        <p:cNvGrpSpPr/>
        <p:nvPr/>
      </p:nvGrpSpPr>
      <p:grpSpPr>
        <a:xfrm>
          <a:off x="0" y="0"/>
          <a:ext cx="0" cy="0"/>
          <a:chOff x="0" y="0"/>
          <a:chExt cx="0" cy="0"/>
        </a:xfrm>
      </p:grpSpPr>
      <p:sp>
        <p:nvSpPr>
          <p:cNvPr id="3528" name="Google Shape;3528;p34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29" name="Google Shape;3529;p34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530" name="Google Shape;3530;p34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531" name="Google Shape;3531;p34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532" name="Google Shape;3532;p3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33" name="Google Shape;3533;p34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34" name="Google Shape;3534;p346"/>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535" name="Google Shape;3535;p34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536" name="Google Shape;3536;p346"/>
          <p:cNvCxnSpPr/>
          <p:nvPr/>
        </p:nvCxnSpPr>
        <p:spPr>
          <a:xfrm>
            <a:off x="7885850" y="4439350"/>
            <a:ext cx="0" cy="1404600"/>
          </a:xfrm>
          <a:prstGeom prst="straightConnector1">
            <a:avLst/>
          </a:prstGeom>
          <a:noFill/>
          <a:ln cap="flat" cmpd="sng" w="9525">
            <a:solidFill>
              <a:schemeClr val="dk2"/>
            </a:solidFill>
            <a:prstDash val="dot"/>
            <a:round/>
            <a:headEnd len="sm" w="sm" type="none"/>
            <a:tailEnd len="sm" w="sm" type="none"/>
          </a:ln>
        </p:spPr>
      </p:cxnSp>
      <p:sp>
        <p:nvSpPr>
          <p:cNvPr id="3537" name="Google Shape;3537;p346"/>
          <p:cNvSpPr txBox="1"/>
          <p:nvPr>
            <p:ph idx="4"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sp>
        <p:nvSpPr>
          <p:cNvPr id="3538" name="Google Shape;3538;p346"/>
          <p:cNvSpPr txBox="1"/>
          <p:nvPr>
            <p:ph idx="5" type="subTitle"/>
          </p:nvPr>
        </p:nvSpPr>
        <p:spPr>
          <a:xfrm>
            <a:off x="4620750" y="4439350"/>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39" name="Google Shape;3539;p346"/>
          <p:cNvSpPr txBox="1"/>
          <p:nvPr>
            <p:ph idx="6" type="subTitle"/>
          </p:nvPr>
        </p:nvSpPr>
        <p:spPr>
          <a:xfrm>
            <a:off x="4620750" y="4928575"/>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540" name="Google Shape;3540;p346"/>
          <p:cNvSpPr txBox="1"/>
          <p:nvPr>
            <p:ph idx="7" type="subTitle"/>
          </p:nvPr>
        </p:nvSpPr>
        <p:spPr>
          <a:xfrm>
            <a:off x="8051175" y="4439350"/>
            <a:ext cx="2949600" cy="3219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541" name="Google Shape;3541;p346"/>
          <p:cNvSpPr txBox="1"/>
          <p:nvPr>
            <p:ph idx="8" type="subTitle"/>
          </p:nvPr>
        </p:nvSpPr>
        <p:spPr>
          <a:xfrm>
            <a:off x="8051175" y="4928575"/>
            <a:ext cx="2949600" cy="915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542" name="Shape 3542"/>
        <p:cNvGrpSpPr/>
        <p:nvPr/>
      </p:nvGrpSpPr>
      <p:grpSpPr>
        <a:xfrm>
          <a:off x="0" y="0"/>
          <a:ext cx="0" cy="0"/>
          <a:chOff x="0" y="0"/>
          <a:chExt cx="0" cy="0"/>
        </a:xfrm>
      </p:grpSpPr>
      <p:sp>
        <p:nvSpPr>
          <p:cNvPr id="3543" name="Google Shape;3543;p34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44" name="Google Shape;3544;p347"/>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545" name="Google Shape;3545;p34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546" name="Google Shape;3546;p34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547" name="Google Shape;3547;p3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8" name="Google Shape;3548;p34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49" name="Google Shape;3549;p347"/>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550" name="Google Shape;3550;p347"/>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551" name="Google Shape;3551;p347"/>
          <p:cNvSpPr txBox="1"/>
          <p:nvPr>
            <p:ph idx="4" type="subTitle"/>
          </p:nvPr>
        </p:nvSpPr>
        <p:spPr>
          <a:xfrm>
            <a:off x="887800" y="2596700"/>
            <a:ext cx="3182700" cy="2668800"/>
          </a:xfrm>
          <a:prstGeom prst="rect">
            <a:avLst/>
          </a:prstGeom>
          <a:noFill/>
          <a:ln>
            <a:noFill/>
          </a:ln>
        </p:spPr>
        <p:txBody>
          <a:bodyPr anchorCtr="0" anchor="t" bIns="0" lIns="0" spcFirstLastPara="1" rIns="0" wrap="square" tIns="0">
            <a:noAutofit/>
          </a:bodyPr>
          <a:lstStyle>
            <a:lvl1pPr lvl="0" rtl="0" algn="l">
              <a:lnSpc>
                <a:spcPct val="155000"/>
              </a:lnSpc>
              <a:spcBef>
                <a:spcPts val="0"/>
              </a:spcBef>
              <a:spcAft>
                <a:spcPts val="0"/>
              </a:spcAft>
              <a:buSzPts val="1600"/>
              <a:buNone/>
              <a:defRPr>
                <a:solidFill>
                  <a:schemeClr val="accent1"/>
                </a:solidFill>
                <a:latin typeface="Red Hat Display"/>
                <a:ea typeface="Red Hat Display"/>
                <a:cs typeface="Red Hat Display"/>
                <a:sym typeface="Red Hat Display"/>
              </a:defRPr>
            </a:lvl1pPr>
            <a:lvl2pPr lvl="1"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2pPr>
            <a:lvl3pPr lvl="2"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3pPr>
            <a:lvl4pPr lvl="3"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4pPr>
            <a:lvl5pPr lvl="4"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5pPr>
            <a:lvl6pPr lvl="5"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6pPr>
            <a:lvl7pPr lvl="6"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7pPr>
            <a:lvl8pPr lvl="7"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8pPr>
            <a:lvl9pPr lvl="8" rtl="0" algn="l">
              <a:lnSpc>
                <a:spcPct val="155000"/>
              </a:lnSpc>
              <a:spcBef>
                <a:spcPts val="0"/>
              </a:spcBef>
              <a:spcAft>
                <a:spcPts val="0"/>
              </a:spcAft>
              <a:buSzPts val="1400"/>
              <a:buNone/>
              <a:defRPr>
                <a:solidFill>
                  <a:schemeClr val="accent1"/>
                </a:solidFill>
                <a:latin typeface="Red Hat Display"/>
                <a:ea typeface="Red Hat Display"/>
                <a:cs typeface="Red Hat Display"/>
                <a:sym typeface="Red Hat Display"/>
              </a:defRPr>
            </a:lvl9pPr>
          </a:lstStyle>
          <a:p/>
        </p:txBody>
      </p:sp>
      <p:sp>
        <p:nvSpPr>
          <p:cNvPr id="3552" name="Google Shape;3552;p347"/>
          <p:cNvSpPr txBox="1"/>
          <p:nvPr>
            <p:ph idx="5" type="subTitle"/>
          </p:nvPr>
        </p:nvSpPr>
        <p:spPr>
          <a:xfrm>
            <a:off x="9078238" y="3048425"/>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3553" name="Google Shape;3553;p347"/>
          <p:cNvSpPr txBox="1"/>
          <p:nvPr>
            <p:ph idx="6" type="subTitle"/>
          </p:nvPr>
        </p:nvSpPr>
        <p:spPr>
          <a:xfrm>
            <a:off x="10284513" y="3048425"/>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3554" name="Google Shape;3554;p347"/>
          <p:cNvSpPr txBox="1"/>
          <p:nvPr>
            <p:ph idx="7" type="subTitle"/>
          </p:nvPr>
        </p:nvSpPr>
        <p:spPr>
          <a:xfrm>
            <a:off x="9078238" y="38416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3555" name="Google Shape;3555;p347"/>
          <p:cNvSpPr txBox="1"/>
          <p:nvPr>
            <p:ph idx="8" type="subTitle"/>
          </p:nvPr>
        </p:nvSpPr>
        <p:spPr>
          <a:xfrm>
            <a:off x="10284513" y="38416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3556" name="Google Shape;3556;p347"/>
          <p:cNvSpPr txBox="1"/>
          <p:nvPr>
            <p:ph idx="9" type="subTitle"/>
          </p:nvPr>
        </p:nvSpPr>
        <p:spPr>
          <a:xfrm>
            <a:off x="9078238" y="46035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
        <p:nvSpPr>
          <p:cNvPr id="3557" name="Google Shape;3557;p347"/>
          <p:cNvSpPr txBox="1"/>
          <p:nvPr>
            <p:ph idx="13" type="subTitle"/>
          </p:nvPr>
        </p:nvSpPr>
        <p:spPr>
          <a:xfrm>
            <a:off x="10284513" y="4603527"/>
            <a:ext cx="914400" cy="52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sz="1000"/>
            </a:lvl1pPr>
            <a:lvl2pPr lvl="1" rtl="0" algn="l">
              <a:lnSpc>
                <a:spcPct val="100000"/>
              </a:lnSpc>
              <a:spcBef>
                <a:spcPts val="0"/>
              </a:spcBef>
              <a:spcAft>
                <a:spcPts val="0"/>
              </a:spcAft>
              <a:buSzPts val="1400"/>
              <a:buNone/>
              <a:defRPr b="1" sz="1000"/>
            </a:lvl2pPr>
            <a:lvl3pPr lvl="2" rtl="0" algn="l">
              <a:lnSpc>
                <a:spcPct val="100000"/>
              </a:lnSpc>
              <a:spcBef>
                <a:spcPts val="0"/>
              </a:spcBef>
              <a:spcAft>
                <a:spcPts val="0"/>
              </a:spcAft>
              <a:buSzPts val="1400"/>
              <a:buNone/>
              <a:defRPr b="1" sz="1000"/>
            </a:lvl3pPr>
            <a:lvl4pPr lvl="3" rtl="0" algn="l">
              <a:lnSpc>
                <a:spcPct val="100000"/>
              </a:lnSpc>
              <a:spcBef>
                <a:spcPts val="0"/>
              </a:spcBef>
              <a:spcAft>
                <a:spcPts val="0"/>
              </a:spcAft>
              <a:buSzPts val="1400"/>
              <a:buNone/>
              <a:defRPr b="1" sz="1000"/>
            </a:lvl4pPr>
            <a:lvl5pPr lvl="4" rtl="0" algn="l">
              <a:lnSpc>
                <a:spcPct val="100000"/>
              </a:lnSpc>
              <a:spcBef>
                <a:spcPts val="0"/>
              </a:spcBef>
              <a:spcAft>
                <a:spcPts val="0"/>
              </a:spcAft>
              <a:buSzPts val="1400"/>
              <a:buNone/>
              <a:defRPr b="1" sz="1000"/>
            </a:lvl5pPr>
            <a:lvl6pPr lvl="5" rtl="0" algn="l">
              <a:lnSpc>
                <a:spcPct val="100000"/>
              </a:lnSpc>
              <a:spcBef>
                <a:spcPts val="0"/>
              </a:spcBef>
              <a:spcAft>
                <a:spcPts val="0"/>
              </a:spcAft>
              <a:buSzPts val="1400"/>
              <a:buNone/>
              <a:defRPr b="1" sz="1000"/>
            </a:lvl6pPr>
            <a:lvl7pPr lvl="6" rtl="0" algn="l">
              <a:lnSpc>
                <a:spcPct val="100000"/>
              </a:lnSpc>
              <a:spcBef>
                <a:spcPts val="0"/>
              </a:spcBef>
              <a:spcAft>
                <a:spcPts val="0"/>
              </a:spcAft>
              <a:buSzPts val="1400"/>
              <a:buNone/>
              <a:defRPr b="1" sz="1000"/>
            </a:lvl7pPr>
            <a:lvl8pPr lvl="7" rtl="0" algn="l">
              <a:lnSpc>
                <a:spcPct val="100000"/>
              </a:lnSpc>
              <a:spcBef>
                <a:spcPts val="0"/>
              </a:spcBef>
              <a:spcAft>
                <a:spcPts val="0"/>
              </a:spcAft>
              <a:buSzPts val="1400"/>
              <a:buNone/>
              <a:defRPr b="1" sz="1000"/>
            </a:lvl8pPr>
            <a:lvl9pPr lvl="8" rtl="0" algn="l">
              <a:lnSpc>
                <a:spcPct val="100000"/>
              </a:lnSpc>
              <a:spcBef>
                <a:spcPts val="0"/>
              </a:spcBef>
              <a:spcAft>
                <a:spcPts val="0"/>
              </a:spcAft>
              <a:buSzPts val="1400"/>
              <a:buNone/>
              <a:defRPr b="1" sz="1000"/>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3558" name="Shape 3558"/>
        <p:cNvGrpSpPr/>
        <p:nvPr/>
      </p:nvGrpSpPr>
      <p:grpSpPr>
        <a:xfrm>
          <a:off x="0" y="0"/>
          <a:ext cx="0" cy="0"/>
          <a:chOff x="0" y="0"/>
          <a:chExt cx="0" cy="0"/>
        </a:xfrm>
      </p:grpSpPr>
      <p:sp>
        <p:nvSpPr>
          <p:cNvPr id="3559" name="Google Shape;3559;p34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560" name="Google Shape;3560;p348"/>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561" name="Google Shape;3561;p34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562" name="Google Shape;3562;p34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563" name="Google Shape;3563;p3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64" name="Google Shape;3564;p34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565" name="Google Shape;3565;p348"/>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566" name="Google Shape;3566;p348"/>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567" name="Google Shape;3567;p348"/>
          <p:cNvSpPr txBox="1"/>
          <p:nvPr>
            <p:ph idx="4" type="subTitle"/>
          </p:nvPr>
        </p:nvSpPr>
        <p:spPr>
          <a:xfrm>
            <a:off x="8048050" y="2898600"/>
            <a:ext cx="3410400" cy="718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200"/>
            </a:lvl1pPr>
            <a:lvl2pPr lvl="1" rtl="0" algn="l">
              <a:lnSpc>
                <a:spcPct val="140000"/>
              </a:lnSpc>
              <a:spcBef>
                <a:spcPts val="0"/>
              </a:spcBef>
              <a:spcAft>
                <a:spcPts val="0"/>
              </a:spcAft>
              <a:buSzPts val="1400"/>
              <a:buNone/>
              <a:defRPr sz="1200"/>
            </a:lvl2pPr>
            <a:lvl3pPr lvl="2" rtl="0" algn="l">
              <a:lnSpc>
                <a:spcPct val="140000"/>
              </a:lnSpc>
              <a:spcBef>
                <a:spcPts val="0"/>
              </a:spcBef>
              <a:spcAft>
                <a:spcPts val="0"/>
              </a:spcAft>
              <a:buSzPts val="1400"/>
              <a:buNone/>
              <a:defRPr sz="1200"/>
            </a:lvl3pPr>
            <a:lvl4pPr lvl="3" rtl="0" algn="l">
              <a:lnSpc>
                <a:spcPct val="140000"/>
              </a:lnSpc>
              <a:spcBef>
                <a:spcPts val="0"/>
              </a:spcBef>
              <a:spcAft>
                <a:spcPts val="0"/>
              </a:spcAft>
              <a:buSzPts val="1400"/>
              <a:buNone/>
              <a:defRPr sz="1200"/>
            </a:lvl4pPr>
            <a:lvl5pPr lvl="4" rtl="0" algn="l">
              <a:lnSpc>
                <a:spcPct val="140000"/>
              </a:lnSpc>
              <a:spcBef>
                <a:spcPts val="0"/>
              </a:spcBef>
              <a:spcAft>
                <a:spcPts val="0"/>
              </a:spcAft>
              <a:buSzPts val="1400"/>
              <a:buNone/>
              <a:defRPr sz="1200"/>
            </a:lvl5pPr>
            <a:lvl6pPr lvl="5" rtl="0" algn="l">
              <a:lnSpc>
                <a:spcPct val="140000"/>
              </a:lnSpc>
              <a:spcBef>
                <a:spcPts val="0"/>
              </a:spcBef>
              <a:spcAft>
                <a:spcPts val="0"/>
              </a:spcAft>
              <a:buSzPts val="1400"/>
              <a:buNone/>
              <a:defRPr sz="1200"/>
            </a:lvl6pPr>
            <a:lvl7pPr lvl="6" rtl="0" algn="l">
              <a:lnSpc>
                <a:spcPct val="140000"/>
              </a:lnSpc>
              <a:spcBef>
                <a:spcPts val="0"/>
              </a:spcBef>
              <a:spcAft>
                <a:spcPts val="0"/>
              </a:spcAft>
              <a:buSzPts val="1400"/>
              <a:buNone/>
              <a:defRPr sz="1200"/>
            </a:lvl7pPr>
            <a:lvl8pPr lvl="7" rtl="0" algn="l">
              <a:lnSpc>
                <a:spcPct val="140000"/>
              </a:lnSpc>
              <a:spcBef>
                <a:spcPts val="0"/>
              </a:spcBef>
              <a:spcAft>
                <a:spcPts val="0"/>
              </a:spcAft>
              <a:buSzPts val="1400"/>
              <a:buNone/>
              <a:defRPr sz="1200"/>
            </a:lvl8pPr>
            <a:lvl9pPr lvl="8" rtl="0" algn="l">
              <a:lnSpc>
                <a:spcPct val="140000"/>
              </a:lnSpc>
              <a:spcBef>
                <a:spcPts val="0"/>
              </a:spcBef>
              <a:spcAft>
                <a:spcPts val="0"/>
              </a:spcAft>
              <a:buSzPts val="1400"/>
              <a:buNone/>
              <a:defRPr sz="1200"/>
            </a:lvl9pPr>
          </a:lstStyle>
          <a:p/>
        </p:txBody>
      </p:sp>
      <p:sp>
        <p:nvSpPr>
          <p:cNvPr id="3568" name="Google Shape;3568;p348"/>
          <p:cNvSpPr txBox="1"/>
          <p:nvPr>
            <p:ph idx="5" type="subTitle"/>
          </p:nvPr>
        </p:nvSpPr>
        <p:spPr>
          <a:xfrm>
            <a:off x="8048050" y="2540600"/>
            <a:ext cx="3410400" cy="333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2600">
                <a:solidFill>
                  <a:schemeClr val="accent1"/>
                </a:solidFill>
                <a:latin typeface="Red Hat Display"/>
                <a:ea typeface="Red Hat Display"/>
                <a:cs typeface="Red Hat Display"/>
                <a:sym typeface="Red Hat Display"/>
              </a:defRPr>
            </a:lvl1pPr>
            <a:lvl2pPr lvl="1" rtl="0" algn="l">
              <a:lnSpc>
                <a:spcPct val="100000"/>
              </a:lnSpc>
              <a:spcBef>
                <a:spcPts val="0"/>
              </a:spcBef>
              <a:spcAft>
                <a:spcPts val="0"/>
              </a:spcAft>
              <a:buSzPts val="1400"/>
              <a:buNone/>
              <a:defRPr sz="2600">
                <a:solidFill>
                  <a:schemeClr val="accent1"/>
                </a:solidFill>
              </a:defRPr>
            </a:lvl2pPr>
            <a:lvl3pPr lvl="2" rtl="0" algn="l">
              <a:lnSpc>
                <a:spcPct val="100000"/>
              </a:lnSpc>
              <a:spcBef>
                <a:spcPts val="0"/>
              </a:spcBef>
              <a:spcAft>
                <a:spcPts val="0"/>
              </a:spcAft>
              <a:buSzPts val="1400"/>
              <a:buNone/>
              <a:defRPr sz="2600">
                <a:solidFill>
                  <a:schemeClr val="accent1"/>
                </a:solidFill>
              </a:defRPr>
            </a:lvl3pPr>
            <a:lvl4pPr lvl="3" rtl="0" algn="l">
              <a:lnSpc>
                <a:spcPct val="100000"/>
              </a:lnSpc>
              <a:spcBef>
                <a:spcPts val="0"/>
              </a:spcBef>
              <a:spcAft>
                <a:spcPts val="0"/>
              </a:spcAft>
              <a:buSzPts val="1400"/>
              <a:buNone/>
              <a:defRPr sz="2600">
                <a:solidFill>
                  <a:schemeClr val="accent1"/>
                </a:solidFill>
              </a:defRPr>
            </a:lvl4pPr>
            <a:lvl5pPr lvl="4" rtl="0" algn="l">
              <a:lnSpc>
                <a:spcPct val="100000"/>
              </a:lnSpc>
              <a:spcBef>
                <a:spcPts val="0"/>
              </a:spcBef>
              <a:spcAft>
                <a:spcPts val="0"/>
              </a:spcAft>
              <a:buSzPts val="1400"/>
              <a:buNone/>
              <a:defRPr sz="2600">
                <a:solidFill>
                  <a:schemeClr val="accent1"/>
                </a:solidFill>
              </a:defRPr>
            </a:lvl5pPr>
            <a:lvl6pPr lvl="5" rtl="0" algn="l">
              <a:lnSpc>
                <a:spcPct val="100000"/>
              </a:lnSpc>
              <a:spcBef>
                <a:spcPts val="0"/>
              </a:spcBef>
              <a:spcAft>
                <a:spcPts val="0"/>
              </a:spcAft>
              <a:buSzPts val="1400"/>
              <a:buNone/>
              <a:defRPr sz="2600">
                <a:solidFill>
                  <a:schemeClr val="accent1"/>
                </a:solidFill>
              </a:defRPr>
            </a:lvl6pPr>
            <a:lvl7pPr lvl="6" rtl="0" algn="l">
              <a:lnSpc>
                <a:spcPct val="100000"/>
              </a:lnSpc>
              <a:spcBef>
                <a:spcPts val="0"/>
              </a:spcBef>
              <a:spcAft>
                <a:spcPts val="0"/>
              </a:spcAft>
              <a:buSzPts val="1400"/>
              <a:buNone/>
              <a:defRPr sz="2600">
                <a:solidFill>
                  <a:schemeClr val="accent1"/>
                </a:solidFill>
              </a:defRPr>
            </a:lvl7pPr>
            <a:lvl8pPr lvl="7" rtl="0" algn="l">
              <a:lnSpc>
                <a:spcPct val="100000"/>
              </a:lnSpc>
              <a:spcBef>
                <a:spcPts val="0"/>
              </a:spcBef>
              <a:spcAft>
                <a:spcPts val="0"/>
              </a:spcAft>
              <a:buSzPts val="1400"/>
              <a:buNone/>
              <a:defRPr sz="2600">
                <a:solidFill>
                  <a:schemeClr val="accent1"/>
                </a:solidFill>
              </a:defRPr>
            </a:lvl8pPr>
            <a:lvl9pPr lvl="8" rtl="0" algn="l">
              <a:lnSpc>
                <a:spcPct val="100000"/>
              </a:lnSpc>
              <a:spcBef>
                <a:spcPts val="0"/>
              </a:spcBef>
              <a:spcAft>
                <a:spcPts val="0"/>
              </a:spcAft>
              <a:buSzPts val="1400"/>
              <a:buNone/>
              <a:defRPr sz="2600">
                <a:solidFill>
                  <a:schemeClr val="accent1"/>
                </a:solidFill>
              </a:defRPr>
            </a:lvl9pPr>
          </a:lstStyle>
          <a:p/>
        </p:txBody>
      </p:sp>
      <p:sp>
        <p:nvSpPr>
          <p:cNvPr id="3569" name="Google Shape;3569;p348"/>
          <p:cNvSpPr txBox="1"/>
          <p:nvPr>
            <p:ph idx="6" type="subTitle"/>
          </p:nvPr>
        </p:nvSpPr>
        <p:spPr>
          <a:xfrm>
            <a:off x="8048050" y="4676800"/>
            <a:ext cx="3410400" cy="718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200"/>
            </a:lvl1pPr>
            <a:lvl2pPr lvl="1" rtl="0" algn="l">
              <a:lnSpc>
                <a:spcPct val="140000"/>
              </a:lnSpc>
              <a:spcBef>
                <a:spcPts val="0"/>
              </a:spcBef>
              <a:spcAft>
                <a:spcPts val="0"/>
              </a:spcAft>
              <a:buSzPts val="1400"/>
              <a:buNone/>
              <a:defRPr sz="1200"/>
            </a:lvl2pPr>
            <a:lvl3pPr lvl="2" rtl="0" algn="l">
              <a:lnSpc>
                <a:spcPct val="140000"/>
              </a:lnSpc>
              <a:spcBef>
                <a:spcPts val="0"/>
              </a:spcBef>
              <a:spcAft>
                <a:spcPts val="0"/>
              </a:spcAft>
              <a:buSzPts val="1400"/>
              <a:buNone/>
              <a:defRPr sz="1200"/>
            </a:lvl3pPr>
            <a:lvl4pPr lvl="3" rtl="0" algn="l">
              <a:lnSpc>
                <a:spcPct val="140000"/>
              </a:lnSpc>
              <a:spcBef>
                <a:spcPts val="0"/>
              </a:spcBef>
              <a:spcAft>
                <a:spcPts val="0"/>
              </a:spcAft>
              <a:buSzPts val="1400"/>
              <a:buNone/>
              <a:defRPr sz="1200"/>
            </a:lvl4pPr>
            <a:lvl5pPr lvl="4" rtl="0" algn="l">
              <a:lnSpc>
                <a:spcPct val="140000"/>
              </a:lnSpc>
              <a:spcBef>
                <a:spcPts val="0"/>
              </a:spcBef>
              <a:spcAft>
                <a:spcPts val="0"/>
              </a:spcAft>
              <a:buSzPts val="1400"/>
              <a:buNone/>
              <a:defRPr sz="1200"/>
            </a:lvl5pPr>
            <a:lvl6pPr lvl="5" rtl="0" algn="l">
              <a:lnSpc>
                <a:spcPct val="140000"/>
              </a:lnSpc>
              <a:spcBef>
                <a:spcPts val="0"/>
              </a:spcBef>
              <a:spcAft>
                <a:spcPts val="0"/>
              </a:spcAft>
              <a:buSzPts val="1400"/>
              <a:buNone/>
              <a:defRPr sz="1200"/>
            </a:lvl6pPr>
            <a:lvl7pPr lvl="6" rtl="0" algn="l">
              <a:lnSpc>
                <a:spcPct val="140000"/>
              </a:lnSpc>
              <a:spcBef>
                <a:spcPts val="0"/>
              </a:spcBef>
              <a:spcAft>
                <a:spcPts val="0"/>
              </a:spcAft>
              <a:buSzPts val="1400"/>
              <a:buNone/>
              <a:defRPr sz="1200"/>
            </a:lvl7pPr>
            <a:lvl8pPr lvl="7" rtl="0" algn="l">
              <a:lnSpc>
                <a:spcPct val="140000"/>
              </a:lnSpc>
              <a:spcBef>
                <a:spcPts val="0"/>
              </a:spcBef>
              <a:spcAft>
                <a:spcPts val="0"/>
              </a:spcAft>
              <a:buSzPts val="1400"/>
              <a:buNone/>
              <a:defRPr sz="1200"/>
            </a:lvl8pPr>
            <a:lvl9pPr lvl="8" rtl="0" algn="l">
              <a:lnSpc>
                <a:spcPct val="140000"/>
              </a:lnSpc>
              <a:spcBef>
                <a:spcPts val="0"/>
              </a:spcBef>
              <a:spcAft>
                <a:spcPts val="0"/>
              </a:spcAft>
              <a:buSzPts val="1400"/>
              <a:buNone/>
              <a:defRPr sz="1200"/>
            </a:lvl9pPr>
          </a:lstStyle>
          <a:p/>
        </p:txBody>
      </p:sp>
      <p:sp>
        <p:nvSpPr>
          <p:cNvPr id="3570" name="Google Shape;3570;p348"/>
          <p:cNvSpPr txBox="1"/>
          <p:nvPr>
            <p:ph idx="7" type="subTitle"/>
          </p:nvPr>
        </p:nvSpPr>
        <p:spPr>
          <a:xfrm>
            <a:off x="8048050" y="4318800"/>
            <a:ext cx="3410400" cy="333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2600">
                <a:solidFill>
                  <a:schemeClr val="accent2"/>
                </a:solidFill>
                <a:latin typeface="Red Hat Display"/>
                <a:ea typeface="Red Hat Display"/>
                <a:cs typeface="Red Hat Display"/>
                <a:sym typeface="Red Hat Display"/>
              </a:defRPr>
            </a:lvl1pPr>
            <a:lvl2pPr lvl="1" rtl="0" algn="l">
              <a:lnSpc>
                <a:spcPct val="100000"/>
              </a:lnSpc>
              <a:spcBef>
                <a:spcPts val="0"/>
              </a:spcBef>
              <a:spcAft>
                <a:spcPts val="0"/>
              </a:spcAft>
              <a:buSzPts val="1400"/>
              <a:buNone/>
              <a:defRPr sz="2600">
                <a:solidFill>
                  <a:schemeClr val="accent2"/>
                </a:solidFill>
              </a:defRPr>
            </a:lvl2pPr>
            <a:lvl3pPr lvl="2" rtl="0" algn="l">
              <a:lnSpc>
                <a:spcPct val="100000"/>
              </a:lnSpc>
              <a:spcBef>
                <a:spcPts val="0"/>
              </a:spcBef>
              <a:spcAft>
                <a:spcPts val="0"/>
              </a:spcAft>
              <a:buSzPts val="1400"/>
              <a:buNone/>
              <a:defRPr sz="2600">
                <a:solidFill>
                  <a:schemeClr val="accent2"/>
                </a:solidFill>
              </a:defRPr>
            </a:lvl3pPr>
            <a:lvl4pPr lvl="3" rtl="0" algn="l">
              <a:lnSpc>
                <a:spcPct val="100000"/>
              </a:lnSpc>
              <a:spcBef>
                <a:spcPts val="0"/>
              </a:spcBef>
              <a:spcAft>
                <a:spcPts val="0"/>
              </a:spcAft>
              <a:buSzPts val="1400"/>
              <a:buNone/>
              <a:defRPr sz="2600">
                <a:solidFill>
                  <a:schemeClr val="accent2"/>
                </a:solidFill>
              </a:defRPr>
            </a:lvl4pPr>
            <a:lvl5pPr lvl="4" rtl="0" algn="l">
              <a:lnSpc>
                <a:spcPct val="100000"/>
              </a:lnSpc>
              <a:spcBef>
                <a:spcPts val="0"/>
              </a:spcBef>
              <a:spcAft>
                <a:spcPts val="0"/>
              </a:spcAft>
              <a:buSzPts val="1400"/>
              <a:buNone/>
              <a:defRPr sz="2600">
                <a:solidFill>
                  <a:schemeClr val="accent2"/>
                </a:solidFill>
              </a:defRPr>
            </a:lvl5pPr>
            <a:lvl6pPr lvl="5" rtl="0" algn="l">
              <a:lnSpc>
                <a:spcPct val="100000"/>
              </a:lnSpc>
              <a:spcBef>
                <a:spcPts val="0"/>
              </a:spcBef>
              <a:spcAft>
                <a:spcPts val="0"/>
              </a:spcAft>
              <a:buSzPts val="1400"/>
              <a:buNone/>
              <a:defRPr sz="2600">
                <a:solidFill>
                  <a:schemeClr val="accent2"/>
                </a:solidFill>
              </a:defRPr>
            </a:lvl6pPr>
            <a:lvl7pPr lvl="6" rtl="0" algn="l">
              <a:lnSpc>
                <a:spcPct val="100000"/>
              </a:lnSpc>
              <a:spcBef>
                <a:spcPts val="0"/>
              </a:spcBef>
              <a:spcAft>
                <a:spcPts val="0"/>
              </a:spcAft>
              <a:buSzPts val="1400"/>
              <a:buNone/>
              <a:defRPr sz="2600">
                <a:solidFill>
                  <a:schemeClr val="accent2"/>
                </a:solidFill>
              </a:defRPr>
            </a:lvl7pPr>
            <a:lvl8pPr lvl="7" rtl="0" algn="l">
              <a:lnSpc>
                <a:spcPct val="100000"/>
              </a:lnSpc>
              <a:spcBef>
                <a:spcPts val="0"/>
              </a:spcBef>
              <a:spcAft>
                <a:spcPts val="0"/>
              </a:spcAft>
              <a:buSzPts val="1400"/>
              <a:buNone/>
              <a:defRPr sz="2600">
                <a:solidFill>
                  <a:schemeClr val="accent2"/>
                </a:solidFill>
              </a:defRPr>
            </a:lvl8pPr>
            <a:lvl9pPr lvl="8" rtl="0" algn="l">
              <a:lnSpc>
                <a:spcPct val="100000"/>
              </a:lnSpc>
              <a:spcBef>
                <a:spcPts val="0"/>
              </a:spcBef>
              <a:spcAft>
                <a:spcPts val="0"/>
              </a:spcAft>
              <a:buSzPts val="1400"/>
              <a:buNone/>
              <a:defRPr sz="2600">
                <a:solidFill>
                  <a:schemeClr val="accent2"/>
                </a:solidFill>
              </a:defRPr>
            </a:lvl9pPr>
          </a:lstStyle>
          <a:p/>
        </p:txBody>
      </p:sp>
      <p:sp>
        <p:nvSpPr>
          <p:cNvPr id="3571" name="Google Shape;3571;p348"/>
          <p:cNvSpPr/>
          <p:nvPr/>
        </p:nvSpPr>
        <p:spPr>
          <a:xfrm>
            <a:off x="8895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348"/>
          <p:cNvSpPr/>
          <p:nvPr/>
        </p:nvSpPr>
        <p:spPr>
          <a:xfrm>
            <a:off x="8895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348"/>
          <p:cNvSpPr/>
          <p:nvPr/>
        </p:nvSpPr>
        <p:spPr>
          <a:xfrm>
            <a:off x="8895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48"/>
          <p:cNvSpPr/>
          <p:nvPr/>
        </p:nvSpPr>
        <p:spPr>
          <a:xfrm>
            <a:off x="8895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348"/>
          <p:cNvSpPr/>
          <p:nvPr/>
        </p:nvSpPr>
        <p:spPr>
          <a:xfrm>
            <a:off x="8895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348"/>
          <p:cNvSpPr/>
          <p:nvPr/>
        </p:nvSpPr>
        <p:spPr>
          <a:xfrm>
            <a:off x="8895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48"/>
          <p:cNvSpPr/>
          <p:nvPr/>
        </p:nvSpPr>
        <p:spPr>
          <a:xfrm>
            <a:off x="8895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348"/>
          <p:cNvSpPr/>
          <p:nvPr/>
        </p:nvSpPr>
        <p:spPr>
          <a:xfrm>
            <a:off x="8895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348"/>
          <p:cNvSpPr/>
          <p:nvPr/>
        </p:nvSpPr>
        <p:spPr>
          <a:xfrm>
            <a:off x="8895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48"/>
          <p:cNvSpPr/>
          <p:nvPr/>
        </p:nvSpPr>
        <p:spPr>
          <a:xfrm>
            <a:off x="8895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348"/>
          <p:cNvSpPr/>
          <p:nvPr/>
        </p:nvSpPr>
        <p:spPr>
          <a:xfrm>
            <a:off x="15860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348"/>
          <p:cNvSpPr/>
          <p:nvPr/>
        </p:nvSpPr>
        <p:spPr>
          <a:xfrm>
            <a:off x="15860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48"/>
          <p:cNvSpPr/>
          <p:nvPr/>
        </p:nvSpPr>
        <p:spPr>
          <a:xfrm>
            <a:off x="15860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348"/>
          <p:cNvSpPr/>
          <p:nvPr/>
        </p:nvSpPr>
        <p:spPr>
          <a:xfrm>
            <a:off x="15860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348"/>
          <p:cNvSpPr/>
          <p:nvPr/>
        </p:nvSpPr>
        <p:spPr>
          <a:xfrm>
            <a:off x="15860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48"/>
          <p:cNvSpPr/>
          <p:nvPr/>
        </p:nvSpPr>
        <p:spPr>
          <a:xfrm>
            <a:off x="15860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348"/>
          <p:cNvSpPr/>
          <p:nvPr/>
        </p:nvSpPr>
        <p:spPr>
          <a:xfrm>
            <a:off x="15860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348"/>
          <p:cNvSpPr/>
          <p:nvPr/>
        </p:nvSpPr>
        <p:spPr>
          <a:xfrm>
            <a:off x="15860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348"/>
          <p:cNvSpPr/>
          <p:nvPr/>
        </p:nvSpPr>
        <p:spPr>
          <a:xfrm>
            <a:off x="15860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48"/>
          <p:cNvSpPr/>
          <p:nvPr/>
        </p:nvSpPr>
        <p:spPr>
          <a:xfrm>
            <a:off x="15860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348"/>
          <p:cNvSpPr/>
          <p:nvPr/>
        </p:nvSpPr>
        <p:spPr>
          <a:xfrm>
            <a:off x="22824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348"/>
          <p:cNvSpPr/>
          <p:nvPr/>
        </p:nvSpPr>
        <p:spPr>
          <a:xfrm>
            <a:off x="22824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48"/>
          <p:cNvSpPr/>
          <p:nvPr/>
        </p:nvSpPr>
        <p:spPr>
          <a:xfrm>
            <a:off x="22824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48"/>
          <p:cNvSpPr/>
          <p:nvPr/>
        </p:nvSpPr>
        <p:spPr>
          <a:xfrm>
            <a:off x="22824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348"/>
          <p:cNvSpPr/>
          <p:nvPr/>
        </p:nvSpPr>
        <p:spPr>
          <a:xfrm>
            <a:off x="22824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48"/>
          <p:cNvSpPr/>
          <p:nvPr/>
        </p:nvSpPr>
        <p:spPr>
          <a:xfrm>
            <a:off x="22824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348"/>
          <p:cNvSpPr/>
          <p:nvPr/>
        </p:nvSpPr>
        <p:spPr>
          <a:xfrm>
            <a:off x="22824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348"/>
          <p:cNvSpPr/>
          <p:nvPr/>
        </p:nvSpPr>
        <p:spPr>
          <a:xfrm>
            <a:off x="22824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48"/>
          <p:cNvSpPr/>
          <p:nvPr/>
        </p:nvSpPr>
        <p:spPr>
          <a:xfrm>
            <a:off x="22824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348"/>
          <p:cNvSpPr/>
          <p:nvPr/>
        </p:nvSpPr>
        <p:spPr>
          <a:xfrm>
            <a:off x="22824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348"/>
          <p:cNvSpPr/>
          <p:nvPr/>
        </p:nvSpPr>
        <p:spPr>
          <a:xfrm>
            <a:off x="29789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48"/>
          <p:cNvSpPr/>
          <p:nvPr/>
        </p:nvSpPr>
        <p:spPr>
          <a:xfrm>
            <a:off x="29789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348"/>
          <p:cNvSpPr/>
          <p:nvPr/>
        </p:nvSpPr>
        <p:spPr>
          <a:xfrm>
            <a:off x="29789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348"/>
          <p:cNvSpPr/>
          <p:nvPr/>
        </p:nvSpPr>
        <p:spPr>
          <a:xfrm>
            <a:off x="29789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48"/>
          <p:cNvSpPr/>
          <p:nvPr/>
        </p:nvSpPr>
        <p:spPr>
          <a:xfrm>
            <a:off x="29789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348"/>
          <p:cNvSpPr/>
          <p:nvPr/>
        </p:nvSpPr>
        <p:spPr>
          <a:xfrm>
            <a:off x="29789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348"/>
          <p:cNvSpPr/>
          <p:nvPr/>
        </p:nvSpPr>
        <p:spPr>
          <a:xfrm>
            <a:off x="29789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48"/>
          <p:cNvSpPr/>
          <p:nvPr/>
        </p:nvSpPr>
        <p:spPr>
          <a:xfrm>
            <a:off x="29789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348"/>
          <p:cNvSpPr/>
          <p:nvPr/>
        </p:nvSpPr>
        <p:spPr>
          <a:xfrm>
            <a:off x="29789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348"/>
          <p:cNvSpPr/>
          <p:nvPr/>
        </p:nvSpPr>
        <p:spPr>
          <a:xfrm>
            <a:off x="29789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48"/>
          <p:cNvSpPr/>
          <p:nvPr/>
        </p:nvSpPr>
        <p:spPr>
          <a:xfrm>
            <a:off x="36754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348"/>
          <p:cNvSpPr/>
          <p:nvPr/>
        </p:nvSpPr>
        <p:spPr>
          <a:xfrm>
            <a:off x="36754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348"/>
          <p:cNvSpPr/>
          <p:nvPr/>
        </p:nvSpPr>
        <p:spPr>
          <a:xfrm>
            <a:off x="36754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48"/>
          <p:cNvSpPr/>
          <p:nvPr/>
        </p:nvSpPr>
        <p:spPr>
          <a:xfrm>
            <a:off x="36754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348"/>
          <p:cNvSpPr/>
          <p:nvPr/>
        </p:nvSpPr>
        <p:spPr>
          <a:xfrm>
            <a:off x="36754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48"/>
          <p:cNvSpPr/>
          <p:nvPr/>
        </p:nvSpPr>
        <p:spPr>
          <a:xfrm>
            <a:off x="36754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48"/>
          <p:cNvSpPr/>
          <p:nvPr/>
        </p:nvSpPr>
        <p:spPr>
          <a:xfrm>
            <a:off x="36754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48"/>
          <p:cNvSpPr/>
          <p:nvPr/>
        </p:nvSpPr>
        <p:spPr>
          <a:xfrm>
            <a:off x="36754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48"/>
          <p:cNvSpPr/>
          <p:nvPr/>
        </p:nvSpPr>
        <p:spPr>
          <a:xfrm>
            <a:off x="36754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348"/>
          <p:cNvSpPr/>
          <p:nvPr/>
        </p:nvSpPr>
        <p:spPr>
          <a:xfrm>
            <a:off x="36754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348"/>
          <p:cNvSpPr/>
          <p:nvPr/>
        </p:nvSpPr>
        <p:spPr>
          <a:xfrm>
            <a:off x="43719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48"/>
          <p:cNvSpPr/>
          <p:nvPr/>
        </p:nvSpPr>
        <p:spPr>
          <a:xfrm>
            <a:off x="43719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348"/>
          <p:cNvSpPr/>
          <p:nvPr/>
        </p:nvSpPr>
        <p:spPr>
          <a:xfrm>
            <a:off x="43719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348"/>
          <p:cNvSpPr/>
          <p:nvPr/>
        </p:nvSpPr>
        <p:spPr>
          <a:xfrm>
            <a:off x="43719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348"/>
          <p:cNvSpPr/>
          <p:nvPr/>
        </p:nvSpPr>
        <p:spPr>
          <a:xfrm>
            <a:off x="43719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348"/>
          <p:cNvSpPr/>
          <p:nvPr/>
        </p:nvSpPr>
        <p:spPr>
          <a:xfrm>
            <a:off x="43719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348"/>
          <p:cNvSpPr/>
          <p:nvPr/>
        </p:nvSpPr>
        <p:spPr>
          <a:xfrm>
            <a:off x="43719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348"/>
          <p:cNvSpPr/>
          <p:nvPr/>
        </p:nvSpPr>
        <p:spPr>
          <a:xfrm>
            <a:off x="43719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348"/>
          <p:cNvSpPr/>
          <p:nvPr/>
        </p:nvSpPr>
        <p:spPr>
          <a:xfrm>
            <a:off x="43719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348"/>
          <p:cNvSpPr/>
          <p:nvPr/>
        </p:nvSpPr>
        <p:spPr>
          <a:xfrm>
            <a:off x="43719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348"/>
          <p:cNvSpPr/>
          <p:nvPr/>
        </p:nvSpPr>
        <p:spPr>
          <a:xfrm>
            <a:off x="506837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48"/>
          <p:cNvSpPr/>
          <p:nvPr/>
        </p:nvSpPr>
        <p:spPr>
          <a:xfrm>
            <a:off x="506837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348"/>
          <p:cNvSpPr/>
          <p:nvPr/>
        </p:nvSpPr>
        <p:spPr>
          <a:xfrm>
            <a:off x="506837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348"/>
          <p:cNvSpPr/>
          <p:nvPr/>
        </p:nvSpPr>
        <p:spPr>
          <a:xfrm>
            <a:off x="506837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348"/>
          <p:cNvSpPr/>
          <p:nvPr/>
        </p:nvSpPr>
        <p:spPr>
          <a:xfrm>
            <a:off x="506837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348"/>
          <p:cNvSpPr/>
          <p:nvPr/>
        </p:nvSpPr>
        <p:spPr>
          <a:xfrm>
            <a:off x="506837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348"/>
          <p:cNvSpPr/>
          <p:nvPr/>
        </p:nvSpPr>
        <p:spPr>
          <a:xfrm>
            <a:off x="506837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348"/>
          <p:cNvSpPr/>
          <p:nvPr/>
        </p:nvSpPr>
        <p:spPr>
          <a:xfrm>
            <a:off x="506837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348"/>
          <p:cNvSpPr/>
          <p:nvPr/>
        </p:nvSpPr>
        <p:spPr>
          <a:xfrm>
            <a:off x="506837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48"/>
          <p:cNvSpPr/>
          <p:nvPr/>
        </p:nvSpPr>
        <p:spPr>
          <a:xfrm>
            <a:off x="506837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348"/>
          <p:cNvSpPr/>
          <p:nvPr/>
        </p:nvSpPr>
        <p:spPr>
          <a:xfrm>
            <a:off x="576485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348"/>
          <p:cNvSpPr/>
          <p:nvPr/>
        </p:nvSpPr>
        <p:spPr>
          <a:xfrm>
            <a:off x="576485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348"/>
          <p:cNvSpPr/>
          <p:nvPr/>
        </p:nvSpPr>
        <p:spPr>
          <a:xfrm>
            <a:off x="576485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348"/>
          <p:cNvSpPr/>
          <p:nvPr/>
        </p:nvSpPr>
        <p:spPr>
          <a:xfrm>
            <a:off x="576485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48"/>
          <p:cNvSpPr/>
          <p:nvPr/>
        </p:nvSpPr>
        <p:spPr>
          <a:xfrm>
            <a:off x="576485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348"/>
          <p:cNvSpPr/>
          <p:nvPr/>
        </p:nvSpPr>
        <p:spPr>
          <a:xfrm>
            <a:off x="576485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48"/>
          <p:cNvSpPr/>
          <p:nvPr/>
        </p:nvSpPr>
        <p:spPr>
          <a:xfrm>
            <a:off x="576485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348"/>
          <p:cNvSpPr/>
          <p:nvPr/>
        </p:nvSpPr>
        <p:spPr>
          <a:xfrm>
            <a:off x="576485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348"/>
          <p:cNvSpPr/>
          <p:nvPr/>
        </p:nvSpPr>
        <p:spPr>
          <a:xfrm>
            <a:off x="576485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348"/>
          <p:cNvSpPr/>
          <p:nvPr/>
        </p:nvSpPr>
        <p:spPr>
          <a:xfrm>
            <a:off x="576485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48"/>
          <p:cNvSpPr/>
          <p:nvPr/>
        </p:nvSpPr>
        <p:spPr>
          <a:xfrm>
            <a:off x="6461325"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48"/>
          <p:cNvSpPr/>
          <p:nvPr/>
        </p:nvSpPr>
        <p:spPr>
          <a:xfrm>
            <a:off x="6461325"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48"/>
          <p:cNvSpPr/>
          <p:nvPr/>
        </p:nvSpPr>
        <p:spPr>
          <a:xfrm>
            <a:off x="6461325"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48"/>
          <p:cNvSpPr/>
          <p:nvPr/>
        </p:nvSpPr>
        <p:spPr>
          <a:xfrm>
            <a:off x="6461325"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48"/>
          <p:cNvSpPr/>
          <p:nvPr/>
        </p:nvSpPr>
        <p:spPr>
          <a:xfrm>
            <a:off x="6461325"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48"/>
          <p:cNvSpPr/>
          <p:nvPr/>
        </p:nvSpPr>
        <p:spPr>
          <a:xfrm>
            <a:off x="6461325"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48"/>
          <p:cNvSpPr/>
          <p:nvPr/>
        </p:nvSpPr>
        <p:spPr>
          <a:xfrm>
            <a:off x="6461325"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48"/>
          <p:cNvSpPr/>
          <p:nvPr/>
        </p:nvSpPr>
        <p:spPr>
          <a:xfrm>
            <a:off x="6461325"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48"/>
          <p:cNvSpPr/>
          <p:nvPr/>
        </p:nvSpPr>
        <p:spPr>
          <a:xfrm>
            <a:off x="6461325"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48"/>
          <p:cNvSpPr/>
          <p:nvPr/>
        </p:nvSpPr>
        <p:spPr>
          <a:xfrm>
            <a:off x="6461325"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48"/>
          <p:cNvSpPr/>
          <p:nvPr/>
        </p:nvSpPr>
        <p:spPr>
          <a:xfrm>
            <a:off x="7157800" y="25406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48"/>
          <p:cNvSpPr/>
          <p:nvPr/>
        </p:nvSpPr>
        <p:spPr>
          <a:xfrm>
            <a:off x="7157800" y="26491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48"/>
          <p:cNvSpPr/>
          <p:nvPr/>
        </p:nvSpPr>
        <p:spPr>
          <a:xfrm>
            <a:off x="7157800" y="27577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48"/>
          <p:cNvSpPr/>
          <p:nvPr/>
        </p:nvSpPr>
        <p:spPr>
          <a:xfrm>
            <a:off x="7157800" y="28663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48"/>
          <p:cNvSpPr/>
          <p:nvPr/>
        </p:nvSpPr>
        <p:spPr>
          <a:xfrm>
            <a:off x="7157800" y="29749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48"/>
          <p:cNvSpPr/>
          <p:nvPr/>
        </p:nvSpPr>
        <p:spPr>
          <a:xfrm>
            <a:off x="7157800" y="30834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48"/>
          <p:cNvSpPr/>
          <p:nvPr/>
        </p:nvSpPr>
        <p:spPr>
          <a:xfrm>
            <a:off x="7157800" y="319205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48"/>
          <p:cNvSpPr/>
          <p:nvPr/>
        </p:nvSpPr>
        <p:spPr>
          <a:xfrm>
            <a:off x="7157800" y="330062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48"/>
          <p:cNvSpPr/>
          <p:nvPr/>
        </p:nvSpPr>
        <p:spPr>
          <a:xfrm>
            <a:off x="7157800" y="3409200"/>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348"/>
          <p:cNvSpPr/>
          <p:nvPr/>
        </p:nvSpPr>
        <p:spPr>
          <a:xfrm>
            <a:off x="7157800" y="3517775"/>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48"/>
          <p:cNvSpPr/>
          <p:nvPr/>
        </p:nvSpPr>
        <p:spPr>
          <a:xfrm>
            <a:off x="8895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348"/>
          <p:cNvSpPr/>
          <p:nvPr/>
        </p:nvSpPr>
        <p:spPr>
          <a:xfrm>
            <a:off x="8895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48"/>
          <p:cNvSpPr/>
          <p:nvPr/>
        </p:nvSpPr>
        <p:spPr>
          <a:xfrm>
            <a:off x="8895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48"/>
          <p:cNvSpPr/>
          <p:nvPr/>
        </p:nvSpPr>
        <p:spPr>
          <a:xfrm>
            <a:off x="8895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48"/>
          <p:cNvSpPr/>
          <p:nvPr/>
        </p:nvSpPr>
        <p:spPr>
          <a:xfrm>
            <a:off x="8895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48"/>
          <p:cNvSpPr/>
          <p:nvPr/>
        </p:nvSpPr>
        <p:spPr>
          <a:xfrm>
            <a:off x="8895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48"/>
          <p:cNvSpPr/>
          <p:nvPr/>
        </p:nvSpPr>
        <p:spPr>
          <a:xfrm>
            <a:off x="8895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48"/>
          <p:cNvSpPr/>
          <p:nvPr/>
        </p:nvSpPr>
        <p:spPr>
          <a:xfrm>
            <a:off x="8895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48"/>
          <p:cNvSpPr/>
          <p:nvPr/>
        </p:nvSpPr>
        <p:spPr>
          <a:xfrm>
            <a:off x="8895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48"/>
          <p:cNvSpPr/>
          <p:nvPr/>
        </p:nvSpPr>
        <p:spPr>
          <a:xfrm>
            <a:off x="8895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48"/>
          <p:cNvSpPr/>
          <p:nvPr/>
        </p:nvSpPr>
        <p:spPr>
          <a:xfrm>
            <a:off x="15860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48"/>
          <p:cNvSpPr/>
          <p:nvPr/>
        </p:nvSpPr>
        <p:spPr>
          <a:xfrm>
            <a:off x="15860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48"/>
          <p:cNvSpPr/>
          <p:nvPr/>
        </p:nvSpPr>
        <p:spPr>
          <a:xfrm>
            <a:off x="15860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48"/>
          <p:cNvSpPr/>
          <p:nvPr/>
        </p:nvSpPr>
        <p:spPr>
          <a:xfrm>
            <a:off x="15860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48"/>
          <p:cNvSpPr/>
          <p:nvPr/>
        </p:nvSpPr>
        <p:spPr>
          <a:xfrm>
            <a:off x="15860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48"/>
          <p:cNvSpPr/>
          <p:nvPr/>
        </p:nvSpPr>
        <p:spPr>
          <a:xfrm>
            <a:off x="15860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48"/>
          <p:cNvSpPr/>
          <p:nvPr/>
        </p:nvSpPr>
        <p:spPr>
          <a:xfrm>
            <a:off x="15860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48"/>
          <p:cNvSpPr/>
          <p:nvPr/>
        </p:nvSpPr>
        <p:spPr>
          <a:xfrm>
            <a:off x="15860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48"/>
          <p:cNvSpPr/>
          <p:nvPr/>
        </p:nvSpPr>
        <p:spPr>
          <a:xfrm>
            <a:off x="15860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48"/>
          <p:cNvSpPr/>
          <p:nvPr/>
        </p:nvSpPr>
        <p:spPr>
          <a:xfrm>
            <a:off x="15860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48"/>
          <p:cNvSpPr/>
          <p:nvPr/>
        </p:nvSpPr>
        <p:spPr>
          <a:xfrm>
            <a:off x="22824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48"/>
          <p:cNvSpPr/>
          <p:nvPr/>
        </p:nvSpPr>
        <p:spPr>
          <a:xfrm>
            <a:off x="22824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48"/>
          <p:cNvSpPr/>
          <p:nvPr/>
        </p:nvSpPr>
        <p:spPr>
          <a:xfrm>
            <a:off x="22824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48"/>
          <p:cNvSpPr/>
          <p:nvPr/>
        </p:nvSpPr>
        <p:spPr>
          <a:xfrm>
            <a:off x="22824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48"/>
          <p:cNvSpPr/>
          <p:nvPr/>
        </p:nvSpPr>
        <p:spPr>
          <a:xfrm>
            <a:off x="22824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48"/>
          <p:cNvSpPr/>
          <p:nvPr/>
        </p:nvSpPr>
        <p:spPr>
          <a:xfrm>
            <a:off x="22824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48"/>
          <p:cNvSpPr/>
          <p:nvPr/>
        </p:nvSpPr>
        <p:spPr>
          <a:xfrm>
            <a:off x="22824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48"/>
          <p:cNvSpPr/>
          <p:nvPr/>
        </p:nvSpPr>
        <p:spPr>
          <a:xfrm>
            <a:off x="22824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48"/>
          <p:cNvSpPr/>
          <p:nvPr/>
        </p:nvSpPr>
        <p:spPr>
          <a:xfrm>
            <a:off x="22824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48"/>
          <p:cNvSpPr/>
          <p:nvPr/>
        </p:nvSpPr>
        <p:spPr>
          <a:xfrm>
            <a:off x="22824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48"/>
          <p:cNvSpPr/>
          <p:nvPr/>
        </p:nvSpPr>
        <p:spPr>
          <a:xfrm>
            <a:off x="29789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48"/>
          <p:cNvSpPr/>
          <p:nvPr/>
        </p:nvSpPr>
        <p:spPr>
          <a:xfrm>
            <a:off x="29789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48"/>
          <p:cNvSpPr/>
          <p:nvPr/>
        </p:nvSpPr>
        <p:spPr>
          <a:xfrm>
            <a:off x="29789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48"/>
          <p:cNvSpPr/>
          <p:nvPr/>
        </p:nvSpPr>
        <p:spPr>
          <a:xfrm>
            <a:off x="29789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48"/>
          <p:cNvSpPr/>
          <p:nvPr/>
        </p:nvSpPr>
        <p:spPr>
          <a:xfrm>
            <a:off x="29789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48"/>
          <p:cNvSpPr/>
          <p:nvPr/>
        </p:nvSpPr>
        <p:spPr>
          <a:xfrm>
            <a:off x="29789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48"/>
          <p:cNvSpPr/>
          <p:nvPr/>
        </p:nvSpPr>
        <p:spPr>
          <a:xfrm>
            <a:off x="29789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48"/>
          <p:cNvSpPr/>
          <p:nvPr/>
        </p:nvSpPr>
        <p:spPr>
          <a:xfrm>
            <a:off x="29789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48"/>
          <p:cNvSpPr/>
          <p:nvPr/>
        </p:nvSpPr>
        <p:spPr>
          <a:xfrm>
            <a:off x="29789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48"/>
          <p:cNvSpPr/>
          <p:nvPr/>
        </p:nvSpPr>
        <p:spPr>
          <a:xfrm>
            <a:off x="29789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48"/>
          <p:cNvSpPr/>
          <p:nvPr/>
        </p:nvSpPr>
        <p:spPr>
          <a:xfrm>
            <a:off x="36754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48"/>
          <p:cNvSpPr/>
          <p:nvPr/>
        </p:nvSpPr>
        <p:spPr>
          <a:xfrm>
            <a:off x="36754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48"/>
          <p:cNvSpPr/>
          <p:nvPr/>
        </p:nvSpPr>
        <p:spPr>
          <a:xfrm>
            <a:off x="36754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48"/>
          <p:cNvSpPr/>
          <p:nvPr/>
        </p:nvSpPr>
        <p:spPr>
          <a:xfrm>
            <a:off x="36754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48"/>
          <p:cNvSpPr/>
          <p:nvPr/>
        </p:nvSpPr>
        <p:spPr>
          <a:xfrm>
            <a:off x="36754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48"/>
          <p:cNvSpPr/>
          <p:nvPr/>
        </p:nvSpPr>
        <p:spPr>
          <a:xfrm>
            <a:off x="36754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48"/>
          <p:cNvSpPr/>
          <p:nvPr/>
        </p:nvSpPr>
        <p:spPr>
          <a:xfrm>
            <a:off x="36754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48"/>
          <p:cNvSpPr/>
          <p:nvPr/>
        </p:nvSpPr>
        <p:spPr>
          <a:xfrm>
            <a:off x="36754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48"/>
          <p:cNvSpPr/>
          <p:nvPr/>
        </p:nvSpPr>
        <p:spPr>
          <a:xfrm>
            <a:off x="36754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48"/>
          <p:cNvSpPr/>
          <p:nvPr/>
        </p:nvSpPr>
        <p:spPr>
          <a:xfrm>
            <a:off x="36754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48"/>
          <p:cNvSpPr/>
          <p:nvPr/>
        </p:nvSpPr>
        <p:spPr>
          <a:xfrm>
            <a:off x="43719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48"/>
          <p:cNvSpPr/>
          <p:nvPr/>
        </p:nvSpPr>
        <p:spPr>
          <a:xfrm>
            <a:off x="43719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48"/>
          <p:cNvSpPr/>
          <p:nvPr/>
        </p:nvSpPr>
        <p:spPr>
          <a:xfrm>
            <a:off x="43719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48"/>
          <p:cNvSpPr/>
          <p:nvPr/>
        </p:nvSpPr>
        <p:spPr>
          <a:xfrm>
            <a:off x="43719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48"/>
          <p:cNvSpPr/>
          <p:nvPr/>
        </p:nvSpPr>
        <p:spPr>
          <a:xfrm>
            <a:off x="43719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48"/>
          <p:cNvSpPr/>
          <p:nvPr/>
        </p:nvSpPr>
        <p:spPr>
          <a:xfrm>
            <a:off x="43719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48"/>
          <p:cNvSpPr/>
          <p:nvPr/>
        </p:nvSpPr>
        <p:spPr>
          <a:xfrm>
            <a:off x="43719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48"/>
          <p:cNvSpPr/>
          <p:nvPr/>
        </p:nvSpPr>
        <p:spPr>
          <a:xfrm>
            <a:off x="43719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48"/>
          <p:cNvSpPr/>
          <p:nvPr/>
        </p:nvSpPr>
        <p:spPr>
          <a:xfrm>
            <a:off x="43719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48"/>
          <p:cNvSpPr/>
          <p:nvPr/>
        </p:nvSpPr>
        <p:spPr>
          <a:xfrm>
            <a:off x="43719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48"/>
          <p:cNvSpPr/>
          <p:nvPr/>
        </p:nvSpPr>
        <p:spPr>
          <a:xfrm>
            <a:off x="506837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48"/>
          <p:cNvSpPr/>
          <p:nvPr/>
        </p:nvSpPr>
        <p:spPr>
          <a:xfrm>
            <a:off x="506837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48"/>
          <p:cNvSpPr/>
          <p:nvPr/>
        </p:nvSpPr>
        <p:spPr>
          <a:xfrm>
            <a:off x="506837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48"/>
          <p:cNvSpPr/>
          <p:nvPr/>
        </p:nvSpPr>
        <p:spPr>
          <a:xfrm>
            <a:off x="506837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48"/>
          <p:cNvSpPr/>
          <p:nvPr/>
        </p:nvSpPr>
        <p:spPr>
          <a:xfrm>
            <a:off x="506837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48"/>
          <p:cNvSpPr/>
          <p:nvPr/>
        </p:nvSpPr>
        <p:spPr>
          <a:xfrm>
            <a:off x="506837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48"/>
          <p:cNvSpPr/>
          <p:nvPr/>
        </p:nvSpPr>
        <p:spPr>
          <a:xfrm>
            <a:off x="506837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48"/>
          <p:cNvSpPr/>
          <p:nvPr/>
        </p:nvSpPr>
        <p:spPr>
          <a:xfrm>
            <a:off x="506837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48"/>
          <p:cNvSpPr/>
          <p:nvPr/>
        </p:nvSpPr>
        <p:spPr>
          <a:xfrm>
            <a:off x="506837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348"/>
          <p:cNvSpPr/>
          <p:nvPr/>
        </p:nvSpPr>
        <p:spPr>
          <a:xfrm>
            <a:off x="506837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348"/>
          <p:cNvSpPr/>
          <p:nvPr/>
        </p:nvSpPr>
        <p:spPr>
          <a:xfrm>
            <a:off x="576485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48"/>
          <p:cNvSpPr/>
          <p:nvPr/>
        </p:nvSpPr>
        <p:spPr>
          <a:xfrm>
            <a:off x="576485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48"/>
          <p:cNvSpPr/>
          <p:nvPr/>
        </p:nvSpPr>
        <p:spPr>
          <a:xfrm>
            <a:off x="576485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48"/>
          <p:cNvSpPr/>
          <p:nvPr/>
        </p:nvSpPr>
        <p:spPr>
          <a:xfrm>
            <a:off x="576485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48"/>
          <p:cNvSpPr/>
          <p:nvPr/>
        </p:nvSpPr>
        <p:spPr>
          <a:xfrm>
            <a:off x="576485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48"/>
          <p:cNvSpPr/>
          <p:nvPr/>
        </p:nvSpPr>
        <p:spPr>
          <a:xfrm>
            <a:off x="576485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48"/>
          <p:cNvSpPr/>
          <p:nvPr/>
        </p:nvSpPr>
        <p:spPr>
          <a:xfrm>
            <a:off x="576485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48"/>
          <p:cNvSpPr/>
          <p:nvPr/>
        </p:nvSpPr>
        <p:spPr>
          <a:xfrm>
            <a:off x="576485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48"/>
          <p:cNvSpPr/>
          <p:nvPr/>
        </p:nvSpPr>
        <p:spPr>
          <a:xfrm>
            <a:off x="576485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48"/>
          <p:cNvSpPr/>
          <p:nvPr/>
        </p:nvSpPr>
        <p:spPr>
          <a:xfrm>
            <a:off x="576485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48"/>
          <p:cNvSpPr/>
          <p:nvPr/>
        </p:nvSpPr>
        <p:spPr>
          <a:xfrm>
            <a:off x="6461325"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48"/>
          <p:cNvSpPr/>
          <p:nvPr/>
        </p:nvSpPr>
        <p:spPr>
          <a:xfrm>
            <a:off x="6461325"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48"/>
          <p:cNvSpPr/>
          <p:nvPr/>
        </p:nvSpPr>
        <p:spPr>
          <a:xfrm>
            <a:off x="6461325"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48"/>
          <p:cNvSpPr/>
          <p:nvPr/>
        </p:nvSpPr>
        <p:spPr>
          <a:xfrm>
            <a:off x="6461325"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48"/>
          <p:cNvSpPr/>
          <p:nvPr/>
        </p:nvSpPr>
        <p:spPr>
          <a:xfrm>
            <a:off x="6461325"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48"/>
          <p:cNvSpPr/>
          <p:nvPr/>
        </p:nvSpPr>
        <p:spPr>
          <a:xfrm>
            <a:off x="6461325"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48"/>
          <p:cNvSpPr/>
          <p:nvPr/>
        </p:nvSpPr>
        <p:spPr>
          <a:xfrm>
            <a:off x="6461325"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48"/>
          <p:cNvSpPr/>
          <p:nvPr/>
        </p:nvSpPr>
        <p:spPr>
          <a:xfrm>
            <a:off x="6461325"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48"/>
          <p:cNvSpPr/>
          <p:nvPr/>
        </p:nvSpPr>
        <p:spPr>
          <a:xfrm>
            <a:off x="6461325"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48"/>
          <p:cNvSpPr/>
          <p:nvPr/>
        </p:nvSpPr>
        <p:spPr>
          <a:xfrm>
            <a:off x="6461325"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48"/>
          <p:cNvSpPr/>
          <p:nvPr/>
        </p:nvSpPr>
        <p:spPr>
          <a:xfrm>
            <a:off x="7157800" y="43187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48"/>
          <p:cNvSpPr/>
          <p:nvPr/>
        </p:nvSpPr>
        <p:spPr>
          <a:xfrm>
            <a:off x="7157800" y="44273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48"/>
          <p:cNvSpPr/>
          <p:nvPr/>
        </p:nvSpPr>
        <p:spPr>
          <a:xfrm>
            <a:off x="7157800" y="45359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48"/>
          <p:cNvSpPr/>
          <p:nvPr/>
        </p:nvSpPr>
        <p:spPr>
          <a:xfrm>
            <a:off x="7157800" y="46445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48"/>
          <p:cNvSpPr/>
          <p:nvPr/>
        </p:nvSpPr>
        <p:spPr>
          <a:xfrm>
            <a:off x="7157800" y="47530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48"/>
          <p:cNvSpPr/>
          <p:nvPr/>
        </p:nvSpPr>
        <p:spPr>
          <a:xfrm>
            <a:off x="7157800" y="48616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48"/>
          <p:cNvSpPr/>
          <p:nvPr/>
        </p:nvSpPr>
        <p:spPr>
          <a:xfrm>
            <a:off x="7157800" y="497023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48"/>
          <p:cNvSpPr/>
          <p:nvPr/>
        </p:nvSpPr>
        <p:spPr>
          <a:xfrm>
            <a:off x="7157800" y="507881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48"/>
          <p:cNvSpPr/>
          <p:nvPr/>
        </p:nvSpPr>
        <p:spPr>
          <a:xfrm>
            <a:off x="7157800" y="5187389"/>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48"/>
          <p:cNvSpPr/>
          <p:nvPr/>
        </p:nvSpPr>
        <p:spPr>
          <a:xfrm>
            <a:off x="7157800" y="5295964"/>
            <a:ext cx="574500" cy="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3771" name="Shape 3771"/>
        <p:cNvGrpSpPr/>
        <p:nvPr/>
      </p:nvGrpSpPr>
      <p:grpSpPr>
        <a:xfrm>
          <a:off x="0" y="0"/>
          <a:ext cx="0" cy="0"/>
          <a:chOff x="0" y="0"/>
          <a:chExt cx="0" cy="0"/>
        </a:xfrm>
      </p:grpSpPr>
      <p:sp>
        <p:nvSpPr>
          <p:cNvPr id="3772" name="Google Shape;3772;p34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773" name="Google Shape;3773;p349"/>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774" name="Google Shape;3774;p349"/>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775" name="Google Shape;3775;p349"/>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776" name="Google Shape;3776;p3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7" name="Google Shape;3777;p349"/>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78" name="Google Shape;3778;p349"/>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779" name="Google Shape;3779;p349"/>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780" name="Google Shape;3780;p349"/>
          <p:cNvCxnSpPr/>
          <p:nvPr/>
        </p:nvCxnSpPr>
        <p:spPr>
          <a:xfrm>
            <a:off x="4307600" y="2776950"/>
            <a:ext cx="0" cy="2302500"/>
          </a:xfrm>
          <a:prstGeom prst="straightConnector1">
            <a:avLst/>
          </a:prstGeom>
          <a:noFill/>
          <a:ln cap="flat" cmpd="sng" w="9525">
            <a:solidFill>
              <a:schemeClr val="dk2"/>
            </a:solidFill>
            <a:prstDash val="dot"/>
            <a:round/>
            <a:headEnd len="sm" w="sm" type="none"/>
            <a:tailEnd len="sm" w="sm" type="none"/>
          </a:ln>
        </p:spPr>
      </p:cxnSp>
      <p:cxnSp>
        <p:nvCxnSpPr>
          <p:cNvPr id="3781" name="Google Shape;3781;p349"/>
          <p:cNvCxnSpPr/>
          <p:nvPr/>
        </p:nvCxnSpPr>
        <p:spPr>
          <a:xfrm>
            <a:off x="7890550" y="2776950"/>
            <a:ext cx="0" cy="2302500"/>
          </a:xfrm>
          <a:prstGeom prst="straightConnector1">
            <a:avLst/>
          </a:prstGeom>
          <a:noFill/>
          <a:ln cap="flat" cmpd="sng" w="9525">
            <a:solidFill>
              <a:schemeClr val="dk2"/>
            </a:solidFill>
            <a:prstDash val="dot"/>
            <a:round/>
            <a:headEnd len="sm" w="sm" type="none"/>
            <a:tailEnd len="sm" w="sm" type="none"/>
          </a:ln>
        </p:spPr>
      </p:cxnSp>
      <p:sp>
        <p:nvSpPr>
          <p:cNvPr id="3782" name="Google Shape;3782;p349"/>
          <p:cNvSpPr txBox="1"/>
          <p:nvPr>
            <p:ph idx="4" type="subTitle"/>
          </p:nvPr>
        </p:nvSpPr>
        <p:spPr>
          <a:xfrm>
            <a:off x="1140925"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3783" name="Google Shape;3783;p349"/>
          <p:cNvSpPr txBox="1"/>
          <p:nvPr>
            <p:ph idx="5" type="subTitle"/>
          </p:nvPr>
        </p:nvSpPr>
        <p:spPr>
          <a:xfrm>
            <a:off x="114092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3784" name="Google Shape;3784;p349"/>
          <p:cNvSpPr txBox="1"/>
          <p:nvPr>
            <p:ph idx="6" type="subTitle"/>
          </p:nvPr>
        </p:nvSpPr>
        <p:spPr>
          <a:xfrm>
            <a:off x="472387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3785" name="Google Shape;3785;p349"/>
          <p:cNvSpPr txBox="1"/>
          <p:nvPr>
            <p:ph idx="7" type="subTitle"/>
          </p:nvPr>
        </p:nvSpPr>
        <p:spPr>
          <a:xfrm>
            <a:off x="8306825" y="2813710"/>
            <a:ext cx="2750400" cy="15483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0"/>
              </a:spcBef>
              <a:spcAft>
                <a:spcPts val="0"/>
              </a:spcAft>
              <a:buSzPts val="1400"/>
              <a:buNone/>
              <a:defRPr sz="1400"/>
            </a:lvl2pPr>
            <a:lvl3pPr lvl="2" rtl="0" algn="l">
              <a:lnSpc>
                <a:spcPct val="140000"/>
              </a:lnSpc>
              <a:spcBef>
                <a:spcPts val="0"/>
              </a:spcBef>
              <a:spcAft>
                <a:spcPts val="0"/>
              </a:spcAft>
              <a:buSzPts val="1400"/>
              <a:buNone/>
              <a:defRPr sz="1400"/>
            </a:lvl3pPr>
            <a:lvl4pPr lvl="3" rtl="0" algn="l">
              <a:lnSpc>
                <a:spcPct val="140000"/>
              </a:lnSpc>
              <a:spcBef>
                <a:spcPts val="0"/>
              </a:spcBef>
              <a:spcAft>
                <a:spcPts val="0"/>
              </a:spcAft>
              <a:buSzPts val="1400"/>
              <a:buNone/>
              <a:defRPr sz="1400"/>
            </a:lvl4pPr>
            <a:lvl5pPr lvl="4" rtl="0" algn="l">
              <a:lnSpc>
                <a:spcPct val="140000"/>
              </a:lnSpc>
              <a:spcBef>
                <a:spcPts val="0"/>
              </a:spcBef>
              <a:spcAft>
                <a:spcPts val="0"/>
              </a:spcAft>
              <a:buSzPts val="1400"/>
              <a:buNone/>
              <a:defRPr sz="1400"/>
            </a:lvl5pPr>
            <a:lvl6pPr lvl="5" rtl="0" algn="l">
              <a:lnSpc>
                <a:spcPct val="140000"/>
              </a:lnSpc>
              <a:spcBef>
                <a:spcPts val="0"/>
              </a:spcBef>
              <a:spcAft>
                <a:spcPts val="0"/>
              </a:spcAft>
              <a:buSzPts val="1400"/>
              <a:buNone/>
              <a:defRPr sz="1400"/>
            </a:lvl6pPr>
            <a:lvl7pPr lvl="6" rtl="0" algn="l">
              <a:lnSpc>
                <a:spcPct val="140000"/>
              </a:lnSpc>
              <a:spcBef>
                <a:spcPts val="0"/>
              </a:spcBef>
              <a:spcAft>
                <a:spcPts val="0"/>
              </a:spcAft>
              <a:buSzPts val="1400"/>
              <a:buNone/>
              <a:defRPr sz="1400"/>
            </a:lvl7pPr>
            <a:lvl8pPr lvl="7" rtl="0" algn="l">
              <a:lnSpc>
                <a:spcPct val="140000"/>
              </a:lnSpc>
              <a:spcBef>
                <a:spcPts val="0"/>
              </a:spcBef>
              <a:spcAft>
                <a:spcPts val="0"/>
              </a:spcAft>
              <a:buSzPts val="1400"/>
              <a:buNone/>
              <a:defRPr sz="1400"/>
            </a:lvl8pPr>
            <a:lvl9pPr lvl="8" rtl="0" algn="l">
              <a:lnSpc>
                <a:spcPct val="140000"/>
              </a:lnSpc>
              <a:spcBef>
                <a:spcPts val="0"/>
              </a:spcBef>
              <a:spcAft>
                <a:spcPts val="0"/>
              </a:spcAft>
              <a:buSzPts val="1400"/>
              <a:buNone/>
              <a:defRPr sz="1400"/>
            </a:lvl9pPr>
          </a:lstStyle>
          <a:p/>
        </p:txBody>
      </p:sp>
      <p:sp>
        <p:nvSpPr>
          <p:cNvPr id="3786" name="Google Shape;3786;p349"/>
          <p:cNvSpPr txBox="1"/>
          <p:nvPr>
            <p:ph idx="8" type="subTitle"/>
          </p:nvPr>
        </p:nvSpPr>
        <p:spPr>
          <a:xfrm>
            <a:off x="4720800"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3787" name="Google Shape;3787;p349"/>
          <p:cNvSpPr txBox="1"/>
          <p:nvPr>
            <p:ph idx="9" type="subTitle"/>
          </p:nvPr>
        </p:nvSpPr>
        <p:spPr>
          <a:xfrm>
            <a:off x="8306825" y="4681050"/>
            <a:ext cx="27504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pic>
        <p:nvPicPr>
          <p:cNvPr id="3788" name="Google Shape;3788;p349"/>
          <p:cNvPicPr preferRelativeResize="0"/>
          <p:nvPr/>
        </p:nvPicPr>
        <p:blipFill rotWithShape="1">
          <a:blip r:embed="rId3">
            <a:alphaModFix/>
          </a:blip>
          <a:srcRect b="0" l="0" r="0" t="0"/>
          <a:stretch/>
        </p:blipFill>
        <p:spPr>
          <a:xfrm>
            <a:off x="1044805" y="2217196"/>
            <a:ext cx="553219" cy="553200"/>
          </a:xfrm>
          <a:prstGeom prst="rect">
            <a:avLst/>
          </a:prstGeom>
          <a:noFill/>
          <a:ln>
            <a:noFill/>
          </a:ln>
        </p:spPr>
      </p:pic>
      <p:pic>
        <p:nvPicPr>
          <p:cNvPr id="3789" name="Google Shape;3789;p349"/>
          <p:cNvPicPr preferRelativeResize="0"/>
          <p:nvPr/>
        </p:nvPicPr>
        <p:blipFill rotWithShape="1">
          <a:blip r:embed="rId3">
            <a:alphaModFix/>
          </a:blip>
          <a:srcRect b="0" l="0" r="0" t="0"/>
          <a:stretch/>
        </p:blipFill>
        <p:spPr>
          <a:xfrm>
            <a:off x="4627759" y="2217196"/>
            <a:ext cx="553219" cy="553200"/>
          </a:xfrm>
          <a:prstGeom prst="rect">
            <a:avLst/>
          </a:prstGeom>
          <a:noFill/>
          <a:ln>
            <a:noFill/>
          </a:ln>
        </p:spPr>
      </p:pic>
      <p:pic>
        <p:nvPicPr>
          <p:cNvPr id="3790" name="Google Shape;3790;p349"/>
          <p:cNvPicPr preferRelativeResize="0"/>
          <p:nvPr/>
        </p:nvPicPr>
        <p:blipFill rotWithShape="1">
          <a:blip r:embed="rId3">
            <a:alphaModFix/>
          </a:blip>
          <a:srcRect b="0" l="0" r="0" t="0"/>
          <a:stretch/>
        </p:blipFill>
        <p:spPr>
          <a:xfrm>
            <a:off x="8210712" y="2217196"/>
            <a:ext cx="553219" cy="5532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Title">
  <p:cSld name="CUSTOM_7">
    <p:bg>
      <p:bgPr>
        <a:blipFill>
          <a:blip r:embed="rId2">
            <a:alphaModFix/>
          </a:blip>
          <a:stretch>
            <a:fillRect/>
          </a:stretch>
        </a:blipFill>
      </p:bgPr>
    </p:bg>
    <p:spTree>
      <p:nvGrpSpPr>
        <p:cNvPr id="326" name="Shape 326"/>
        <p:cNvGrpSpPr/>
        <p:nvPr/>
      </p:nvGrpSpPr>
      <p:grpSpPr>
        <a:xfrm>
          <a:off x="0" y="0"/>
          <a:ext cx="0" cy="0"/>
          <a:chOff x="0" y="0"/>
          <a:chExt cx="0" cy="0"/>
        </a:xfrm>
      </p:grpSpPr>
      <p:sp>
        <p:nvSpPr>
          <p:cNvPr id="327" name="Google Shape;327;p36"/>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28" name="Google Shape;328;p36"/>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29" name="Google Shape;329;p36"/>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30" name="Google Shape;330;p36"/>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331" name="Google Shape;331;p3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32" name="Google Shape;332;p3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33" name="Google Shape;333;p3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34" name="Google Shape;334;p36"/>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3791" name="Shape 3791"/>
        <p:cNvGrpSpPr/>
        <p:nvPr/>
      </p:nvGrpSpPr>
      <p:grpSpPr>
        <a:xfrm>
          <a:off x="0" y="0"/>
          <a:ext cx="0" cy="0"/>
          <a:chOff x="0" y="0"/>
          <a:chExt cx="0" cy="0"/>
        </a:xfrm>
      </p:grpSpPr>
      <p:sp>
        <p:nvSpPr>
          <p:cNvPr id="3792" name="Google Shape;3792;p35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793" name="Google Shape;3793;p350"/>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794" name="Google Shape;3794;p350"/>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795" name="Google Shape;3795;p350"/>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796" name="Google Shape;3796;p3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97" name="Google Shape;3797;p35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798" name="Google Shape;3798;p350"/>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799" name="Google Shape;3799;p350"/>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800" name="Google Shape;3800;p350"/>
          <p:cNvCxnSpPr/>
          <p:nvPr/>
        </p:nvCxnSpPr>
        <p:spPr>
          <a:xfrm>
            <a:off x="6098909" y="2796200"/>
            <a:ext cx="0" cy="2923500"/>
          </a:xfrm>
          <a:prstGeom prst="straightConnector1">
            <a:avLst/>
          </a:prstGeom>
          <a:noFill/>
          <a:ln cap="flat" cmpd="sng" w="9525">
            <a:solidFill>
              <a:schemeClr val="dk2"/>
            </a:solidFill>
            <a:prstDash val="dot"/>
            <a:round/>
            <a:headEnd len="sm" w="sm" type="none"/>
            <a:tailEnd len="sm" w="sm" type="none"/>
          </a:ln>
        </p:spPr>
      </p:cxnSp>
      <p:sp>
        <p:nvSpPr>
          <p:cNvPr id="3801" name="Google Shape;3801;p350"/>
          <p:cNvSpPr txBox="1"/>
          <p:nvPr>
            <p:ph idx="4" type="subTitle"/>
          </p:nvPr>
        </p:nvSpPr>
        <p:spPr>
          <a:xfrm>
            <a:off x="1343125" y="5036725"/>
            <a:ext cx="43980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3802" name="Google Shape;3802;p350"/>
          <p:cNvSpPr txBox="1"/>
          <p:nvPr>
            <p:ph idx="5" type="subTitle"/>
          </p:nvPr>
        </p:nvSpPr>
        <p:spPr>
          <a:xfrm>
            <a:off x="1343125" y="2848100"/>
            <a:ext cx="4398000" cy="18615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lvl1pPr>
            <a:lvl2pPr lvl="1" rtl="0" algn="l">
              <a:lnSpc>
                <a:spcPct val="150000"/>
              </a:lnSpc>
              <a:spcBef>
                <a:spcPts val="0"/>
              </a:spcBef>
              <a:spcAft>
                <a:spcPts val="0"/>
              </a:spcAft>
              <a:buSzPts val="14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400"/>
              <a:buNone/>
              <a:defRPr/>
            </a:lvl4pPr>
            <a:lvl5pPr lvl="4" rtl="0" algn="l">
              <a:lnSpc>
                <a:spcPct val="150000"/>
              </a:lnSpc>
              <a:spcBef>
                <a:spcPts val="0"/>
              </a:spcBef>
              <a:spcAft>
                <a:spcPts val="0"/>
              </a:spcAft>
              <a:buSzPts val="1400"/>
              <a:buNone/>
              <a:defRPr/>
            </a:lvl5pPr>
            <a:lvl6pPr lvl="5" rtl="0" algn="l">
              <a:lnSpc>
                <a:spcPct val="150000"/>
              </a:lnSpc>
              <a:spcBef>
                <a:spcPts val="0"/>
              </a:spcBef>
              <a:spcAft>
                <a:spcPts val="0"/>
              </a:spcAft>
              <a:buSzPts val="1400"/>
              <a:buNone/>
              <a:defRPr/>
            </a:lvl6pPr>
            <a:lvl7pPr lvl="6" rtl="0" algn="l">
              <a:lnSpc>
                <a:spcPct val="150000"/>
              </a:lnSpc>
              <a:spcBef>
                <a:spcPts val="0"/>
              </a:spcBef>
              <a:spcAft>
                <a:spcPts val="0"/>
              </a:spcAft>
              <a:buSzPts val="1400"/>
              <a:buNone/>
              <a:defRPr/>
            </a:lvl7pPr>
            <a:lvl8pPr lvl="7" rtl="0" algn="l">
              <a:lnSpc>
                <a:spcPct val="150000"/>
              </a:lnSpc>
              <a:spcBef>
                <a:spcPts val="0"/>
              </a:spcBef>
              <a:spcAft>
                <a:spcPts val="0"/>
              </a:spcAft>
              <a:buSzPts val="1400"/>
              <a:buNone/>
              <a:defRPr/>
            </a:lvl8pPr>
            <a:lvl9pPr lvl="8" rtl="0" algn="l">
              <a:lnSpc>
                <a:spcPct val="150000"/>
              </a:lnSpc>
              <a:spcBef>
                <a:spcPts val="0"/>
              </a:spcBef>
              <a:spcAft>
                <a:spcPts val="0"/>
              </a:spcAft>
              <a:buSzPts val="1400"/>
              <a:buNone/>
              <a:defRPr/>
            </a:lvl9pPr>
          </a:lstStyle>
          <a:p/>
        </p:txBody>
      </p:sp>
      <p:sp>
        <p:nvSpPr>
          <p:cNvPr id="3803" name="Google Shape;3803;p350"/>
          <p:cNvSpPr txBox="1"/>
          <p:nvPr>
            <p:ph idx="6" type="subTitle"/>
          </p:nvPr>
        </p:nvSpPr>
        <p:spPr>
          <a:xfrm>
            <a:off x="6529325" y="5036725"/>
            <a:ext cx="4398000" cy="426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1600"/>
              <a:buNone/>
              <a:defRPr sz="1200"/>
            </a:lvl1pPr>
            <a:lvl2pPr lvl="1" rtl="0" algn="l">
              <a:lnSpc>
                <a:spcPct val="115000"/>
              </a:lnSpc>
              <a:spcBef>
                <a:spcPts val="0"/>
              </a:spcBef>
              <a:spcAft>
                <a:spcPts val="0"/>
              </a:spcAft>
              <a:buSzPts val="1400"/>
              <a:buNone/>
              <a:defRPr sz="1200"/>
            </a:lvl2pPr>
            <a:lvl3pPr lvl="2" rtl="0" algn="l">
              <a:lnSpc>
                <a:spcPct val="115000"/>
              </a:lnSpc>
              <a:spcBef>
                <a:spcPts val="0"/>
              </a:spcBef>
              <a:spcAft>
                <a:spcPts val="0"/>
              </a:spcAft>
              <a:buSzPts val="1400"/>
              <a:buNone/>
              <a:defRPr sz="1200"/>
            </a:lvl3pPr>
            <a:lvl4pPr lvl="3" rtl="0" algn="l">
              <a:lnSpc>
                <a:spcPct val="115000"/>
              </a:lnSpc>
              <a:spcBef>
                <a:spcPts val="0"/>
              </a:spcBef>
              <a:spcAft>
                <a:spcPts val="0"/>
              </a:spcAft>
              <a:buSzPts val="1400"/>
              <a:buNone/>
              <a:defRPr sz="1200"/>
            </a:lvl4pPr>
            <a:lvl5pPr lvl="4" rtl="0" algn="l">
              <a:lnSpc>
                <a:spcPct val="115000"/>
              </a:lnSpc>
              <a:spcBef>
                <a:spcPts val="0"/>
              </a:spcBef>
              <a:spcAft>
                <a:spcPts val="0"/>
              </a:spcAft>
              <a:buSzPts val="1400"/>
              <a:buNone/>
              <a:defRPr sz="1200"/>
            </a:lvl5pPr>
            <a:lvl6pPr lvl="5" rtl="0" algn="l">
              <a:lnSpc>
                <a:spcPct val="115000"/>
              </a:lnSpc>
              <a:spcBef>
                <a:spcPts val="0"/>
              </a:spcBef>
              <a:spcAft>
                <a:spcPts val="0"/>
              </a:spcAft>
              <a:buSzPts val="1400"/>
              <a:buNone/>
              <a:defRPr sz="1200"/>
            </a:lvl6pPr>
            <a:lvl7pPr lvl="6" rtl="0" algn="l">
              <a:lnSpc>
                <a:spcPct val="115000"/>
              </a:lnSpc>
              <a:spcBef>
                <a:spcPts val="0"/>
              </a:spcBef>
              <a:spcAft>
                <a:spcPts val="0"/>
              </a:spcAft>
              <a:buSzPts val="1400"/>
              <a:buNone/>
              <a:defRPr sz="1200"/>
            </a:lvl7pPr>
            <a:lvl8pPr lvl="7" rtl="0" algn="l">
              <a:lnSpc>
                <a:spcPct val="115000"/>
              </a:lnSpc>
              <a:spcBef>
                <a:spcPts val="0"/>
              </a:spcBef>
              <a:spcAft>
                <a:spcPts val="0"/>
              </a:spcAft>
              <a:buSzPts val="1400"/>
              <a:buNone/>
              <a:defRPr sz="1200"/>
            </a:lvl8pPr>
            <a:lvl9pPr lvl="8" rtl="0" algn="l">
              <a:lnSpc>
                <a:spcPct val="115000"/>
              </a:lnSpc>
              <a:spcBef>
                <a:spcPts val="0"/>
              </a:spcBef>
              <a:spcAft>
                <a:spcPts val="0"/>
              </a:spcAft>
              <a:buSzPts val="1400"/>
              <a:buNone/>
              <a:defRPr sz="1200"/>
            </a:lvl9pPr>
          </a:lstStyle>
          <a:p/>
        </p:txBody>
      </p:sp>
      <p:sp>
        <p:nvSpPr>
          <p:cNvPr id="3804" name="Google Shape;3804;p350"/>
          <p:cNvSpPr txBox="1"/>
          <p:nvPr>
            <p:ph idx="7" type="subTitle"/>
          </p:nvPr>
        </p:nvSpPr>
        <p:spPr>
          <a:xfrm>
            <a:off x="6529325" y="2848100"/>
            <a:ext cx="4398000" cy="18615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lvl1pPr>
            <a:lvl2pPr lvl="1" rtl="0" algn="l">
              <a:lnSpc>
                <a:spcPct val="150000"/>
              </a:lnSpc>
              <a:spcBef>
                <a:spcPts val="0"/>
              </a:spcBef>
              <a:spcAft>
                <a:spcPts val="0"/>
              </a:spcAft>
              <a:buSzPts val="1400"/>
              <a:buNone/>
              <a:defRPr/>
            </a:lvl2pPr>
            <a:lvl3pPr lvl="2" rtl="0" algn="l">
              <a:lnSpc>
                <a:spcPct val="150000"/>
              </a:lnSpc>
              <a:spcBef>
                <a:spcPts val="0"/>
              </a:spcBef>
              <a:spcAft>
                <a:spcPts val="0"/>
              </a:spcAft>
              <a:buSzPts val="1400"/>
              <a:buNone/>
              <a:defRPr/>
            </a:lvl3pPr>
            <a:lvl4pPr lvl="3" rtl="0" algn="l">
              <a:lnSpc>
                <a:spcPct val="150000"/>
              </a:lnSpc>
              <a:spcBef>
                <a:spcPts val="0"/>
              </a:spcBef>
              <a:spcAft>
                <a:spcPts val="0"/>
              </a:spcAft>
              <a:buSzPts val="1400"/>
              <a:buNone/>
              <a:defRPr/>
            </a:lvl4pPr>
            <a:lvl5pPr lvl="4" rtl="0" algn="l">
              <a:lnSpc>
                <a:spcPct val="150000"/>
              </a:lnSpc>
              <a:spcBef>
                <a:spcPts val="0"/>
              </a:spcBef>
              <a:spcAft>
                <a:spcPts val="0"/>
              </a:spcAft>
              <a:buSzPts val="1400"/>
              <a:buNone/>
              <a:defRPr/>
            </a:lvl5pPr>
            <a:lvl6pPr lvl="5" rtl="0" algn="l">
              <a:lnSpc>
                <a:spcPct val="150000"/>
              </a:lnSpc>
              <a:spcBef>
                <a:spcPts val="0"/>
              </a:spcBef>
              <a:spcAft>
                <a:spcPts val="0"/>
              </a:spcAft>
              <a:buSzPts val="1400"/>
              <a:buNone/>
              <a:defRPr/>
            </a:lvl6pPr>
            <a:lvl7pPr lvl="6" rtl="0" algn="l">
              <a:lnSpc>
                <a:spcPct val="150000"/>
              </a:lnSpc>
              <a:spcBef>
                <a:spcPts val="0"/>
              </a:spcBef>
              <a:spcAft>
                <a:spcPts val="0"/>
              </a:spcAft>
              <a:buSzPts val="1400"/>
              <a:buNone/>
              <a:defRPr/>
            </a:lvl7pPr>
            <a:lvl8pPr lvl="7" rtl="0" algn="l">
              <a:lnSpc>
                <a:spcPct val="150000"/>
              </a:lnSpc>
              <a:spcBef>
                <a:spcPts val="0"/>
              </a:spcBef>
              <a:spcAft>
                <a:spcPts val="0"/>
              </a:spcAft>
              <a:buSzPts val="1400"/>
              <a:buNone/>
              <a:defRPr/>
            </a:lvl8pPr>
            <a:lvl9pPr lvl="8" rtl="0" algn="l">
              <a:lnSpc>
                <a:spcPct val="150000"/>
              </a:lnSpc>
              <a:spcBef>
                <a:spcPts val="0"/>
              </a:spcBef>
              <a:spcAft>
                <a:spcPts val="0"/>
              </a:spcAft>
              <a:buSzPts val="1400"/>
              <a:buNone/>
              <a:defRPr/>
            </a:lvl9pPr>
          </a:lstStyle>
          <a:p/>
        </p:txBody>
      </p:sp>
      <p:pic>
        <p:nvPicPr>
          <p:cNvPr id="3805" name="Google Shape;3805;p350"/>
          <p:cNvPicPr preferRelativeResize="0"/>
          <p:nvPr/>
        </p:nvPicPr>
        <p:blipFill rotWithShape="1">
          <a:blip r:embed="rId3">
            <a:alphaModFix/>
          </a:blip>
          <a:srcRect b="0" l="0" r="0" t="0"/>
          <a:stretch/>
        </p:blipFill>
        <p:spPr>
          <a:xfrm>
            <a:off x="1227082" y="2044890"/>
            <a:ext cx="731700" cy="731684"/>
          </a:xfrm>
          <a:prstGeom prst="rect">
            <a:avLst/>
          </a:prstGeom>
          <a:noFill/>
          <a:ln>
            <a:noFill/>
          </a:ln>
        </p:spPr>
      </p:pic>
      <p:pic>
        <p:nvPicPr>
          <p:cNvPr id="3806" name="Google Shape;3806;p350"/>
          <p:cNvPicPr preferRelativeResize="0"/>
          <p:nvPr/>
        </p:nvPicPr>
        <p:blipFill rotWithShape="1">
          <a:blip r:embed="rId3">
            <a:alphaModFix/>
          </a:blip>
          <a:srcRect b="0" l="0" r="0" t="0"/>
          <a:stretch/>
        </p:blipFill>
        <p:spPr>
          <a:xfrm>
            <a:off x="6413282" y="2044890"/>
            <a:ext cx="731700" cy="731684"/>
          </a:xfrm>
          <a:prstGeom prst="rect">
            <a:avLst/>
          </a:prstGeom>
          <a:noFill/>
          <a:ln>
            <a:noFill/>
          </a:ln>
        </p:spPr>
      </p:pic>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3807" name="Shape 3807"/>
        <p:cNvGrpSpPr/>
        <p:nvPr/>
      </p:nvGrpSpPr>
      <p:grpSpPr>
        <a:xfrm>
          <a:off x="0" y="0"/>
          <a:ext cx="0" cy="0"/>
          <a:chOff x="0" y="0"/>
          <a:chExt cx="0" cy="0"/>
        </a:xfrm>
      </p:grpSpPr>
      <p:sp>
        <p:nvSpPr>
          <p:cNvPr id="3808" name="Google Shape;3808;p35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809" name="Google Shape;3809;p351"/>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10" name="Google Shape;3810;p351"/>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11" name="Google Shape;3811;p35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35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13" name="Google Shape;3813;p351"/>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814" name="Google Shape;3814;p351"/>
          <p:cNvSpPr txBox="1"/>
          <p:nvPr>
            <p:ph type="title"/>
          </p:nvPr>
        </p:nvSpPr>
        <p:spPr>
          <a:xfrm>
            <a:off x="4465550" y="1455375"/>
            <a:ext cx="6724800" cy="3200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SzPts val="3400"/>
              <a:buNone/>
              <a:defRPr sz="2600"/>
            </a:lvl1pPr>
            <a:lvl2pPr lvl="1" rtl="0" algn="l">
              <a:lnSpc>
                <a:spcPct val="115000"/>
              </a:lnSpc>
              <a:spcBef>
                <a:spcPts val="0"/>
              </a:spcBef>
              <a:spcAft>
                <a:spcPts val="0"/>
              </a:spcAft>
              <a:buSzPts val="3400"/>
              <a:buNone/>
              <a:defRPr sz="2600"/>
            </a:lvl2pPr>
            <a:lvl3pPr lvl="2" rtl="0" algn="l">
              <a:lnSpc>
                <a:spcPct val="115000"/>
              </a:lnSpc>
              <a:spcBef>
                <a:spcPts val="0"/>
              </a:spcBef>
              <a:spcAft>
                <a:spcPts val="0"/>
              </a:spcAft>
              <a:buSzPts val="3400"/>
              <a:buNone/>
              <a:defRPr sz="2600"/>
            </a:lvl3pPr>
            <a:lvl4pPr lvl="3" rtl="0" algn="l">
              <a:lnSpc>
                <a:spcPct val="115000"/>
              </a:lnSpc>
              <a:spcBef>
                <a:spcPts val="0"/>
              </a:spcBef>
              <a:spcAft>
                <a:spcPts val="0"/>
              </a:spcAft>
              <a:buSzPts val="3400"/>
              <a:buNone/>
              <a:defRPr sz="2600"/>
            </a:lvl4pPr>
            <a:lvl5pPr lvl="4" rtl="0" algn="l">
              <a:lnSpc>
                <a:spcPct val="115000"/>
              </a:lnSpc>
              <a:spcBef>
                <a:spcPts val="0"/>
              </a:spcBef>
              <a:spcAft>
                <a:spcPts val="0"/>
              </a:spcAft>
              <a:buSzPts val="3400"/>
              <a:buNone/>
              <a:defRPr sz="2600"/>
            </a:lvl5pPr>
            <a:lvl6pPr lvl="5" rtl="0" algn="l">
              <a:lnSpc>
                <a:spcPct val="115000"/>
              </a:lnSpc>
              <a:spcBef>
                <a:spcPts val="0"/>
              </a:spcBef>
              <a:spcAft>
                <a:spcPts val="0"/>
              </a:spcAft>
              <a:buSzPts val="3400"/>
              <a:buNone/>
              <a:defRPr sz="2600"/>
            </a:lvl6pPr>
            <a:lvl7pPr lvl="6" rtl="0" algn="l">
              <a:lnSpc>
                <a:spcPct val="115000"/>
              </a:lnSpc>
              <a:spcBef>
                <a:spcPts val="0"/>
              </a:spcBef>
              <a:spcAft>
                <a:spcPts val="0"/>
              </a:spcAft>
              <a:buSzPts val="3400"/>
              <a:buNone/>
              <a:defRPr sz="2600"/>
            </a:lvl7pPr>
            <a:lvl8pPr lvl="7" rtl="0" algn="l">
              <a:lnSpc>
                <a:spcPct val="115000"/>
              </a:lnSpc>
              <a:spcBef>
                <a:spcPts val="0"/>
              </a:spcBef>
              <a:spcAft>
                <a:spcPts val="0"/>
              </a:spcAft>
              <a:buSzPts val="3400"/>
              <a:buNone/>
              <a:defRPr sz="2600"/>
            </a:lvl8pPr>
            <a:lvl9pPr lvl="8" rtl="0" algn="l">
              <a:lnSpc>
                <a:spcPct val="115000"/>
              </a:lnSpc>
              <a:spcBef>
                <a:spcPts val="0"/>
              </a:spcBef>
              <a:spcAft>
                <a:spcPts val="0"/>
              </a:spcAft>
              <a:buSzPts val="3400"/>
              <a:buNone/>
              <a:defRPr sz="2600"/>
            </a:lvl9pPr>
          </a:lstStyle>
          <a:p/>
        </p:txBody>
      </p:sp>
      <p:sp>
        <p:nvSpPr>
          <p:cNvPr id="3815" name="Google Shape;3815;p351"/>
          <p:cNvSpPr txBox="1"/>
          <p:nvPr>
            <p:ph idx="3" type="subTitle"/>
          </p:nvPr>
        </p:nvSpPr>
        <p:spPr>
          <a:xfrm>
            <a:off x="4465600" y="5036725"/>
            <a:ext cx="4097700" cy="4260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1400"/>
            </a:lvl1pPr>
            <a:lvl2pPr lvl="1" rtl="0" algn="l">
              <a:lnSpc>
                <a:spcPct val="114000"/>
              </a:lnSpc>
              <a:spcBef>
                <a:spcPts val="0"/>
              </a:spcBef>
              <a:spcAft>
                <a:spcPts val="0"/>
              </a:spcAft>
              <a:buSzPts val="1400"/>
              <a:buNone/>
              <a:defRPr sz="1400"/>
            </a:lvl2pPr>
            <a:lvl3pPr lvl="2" rtl="0" algn="l">
              <a:lnSpc>
                <a:spcPct val="114000"/>
              </a:lnSpc>
              <a:spcBef>
                <a:spcPts val="0"/>
              </a:spcBef>
              <a:spcAft>
                <a:spcPts val="0"/>
              </a:spcAft>
              <a:buSzPts val="1400"/>
              <a:buNone/>
              <a:defRPr sz="1400"/>
            </a:lvl3pPr>
            <a:lvl4pPr lvl="3" rtl="0" algn="l">
              <a:lnSpc>
                <a:spcPct val="114000"/>
              </a:lnSpc>
              <a:spcBef>
                <a:spcPts val="0"/>
              </a:spcBef>
              <a:spcAft>
                <a:spcPts val="0"/>
              </a:spcAft>
              <a:buSzPts val="1400"/>
              <a:buNone/>
              <a:defRPr sz="1400"/>
            </a:lvl4pPr>
            <a:lvl5pPr lvl="4" rtl="0" algn="l">
              <a:lnSpc>
                <a:spcPct val="114000"/>
              </a:lnSpc>
              <a:spcBef>
                <a:spcPts val="0"/>
              </a:spcBef>
              <a:spcAft>
                <a:spcPts val="0"/>
              </a:spcAft>
              <a:buSzPts val="1400"/>
              <a:buNone/>
              <a:defRPr sz="1400"/>
            </a:lvl5pPr>
            <a:lvl6pPr lvl="5" rtl="0" algn="l">
              <a:lnSpc>
                <a:spcPct val="114000"/>
              </a:lnSpc>
              <a:spcBef>
                <a:spcPts val="0"/>
              </a:spcBef>
              <a:spcAft>
                <a:spcPts val="0"/>
              </a:spcAft>
              <a:buSzPts val="1400"/>
              <a:buNone/>
              <a:defRPr sz="1400"/>
            </a:lvl6pPr>
            <a:lvl7pPr lvl="6" rtl="0" algn="l">
              <a:lnSpc>
                <a:spcPct val="114000"/>
              </a:lnSpc>
              <a:spcBef>
                <a:spcPts val="0"/>
              </a:spcBef>
              <a:spcAft>
                <a:spcPts val="0"/>
              </a:spcAft>
              <a:buSzPts val="1400"/>
              <a:buNone/>
              <a:defRPr sz="1400"/>
            </a:lvl7pPr>
            <a:lvl8pPr lvl="7" rtl="0" algn="l">
              <a:lnSpc>
                <a:spcPct val="114000"/>
              </a:lnSpc>
              <a:spcBef>
                <a:spcPts val="0"/>
              </a:spcBef>
              <a:spcAft>
                <a:spcPts val="0"/>
              </a:spcAft>
              <a:buSzPts val="1400"/>
              <a:buNone/>
              <a:defRPr sz="1400"/>
            </a:lvl8pPr>
            <a:lvl9pPr lvl="8" rtl="0" algn="l">
              <a:lnSpc>
                <a:spcPct val="114000"/>
              </a:lnSpc>
              <a:spcBef>
                <a:spcPts val="0"/>
              </a:spcBef>
              <a:spcAft>
                <a:spcPts val="0"/>
              </a:spcAft>
              <a:buSzPts val="1400"/>
              <a:buNone/>
              <a:defRPr sz="1400"/>
            </a:lvl9pPr>
          </a:lstStyle>
          <a:p/>
        </p:txBody>
      </p:sp>
      <p:pic>
        <p:nvPicPr>
          <p:cNvPr id="3816" name="Google Shape;3816;p351"/>
          <p:cNvPicPr preferRelativeResize="0"/>
          <p:nvPr/>
        </p:nvPicPr>
        <p:blipFill rotWithShape="1">
          <a:blip r:embed="rId3">
            <a:alphaModFix/>
          </a:blip>
          <a:srcRect b="0" l="0" r="0" t="0"/>
          <a:stretch/>
        </p:blipFill>
        <p:spPr>
          <a:xfrm>
            <a:off x="3419450" y="1298452"/>
            <a:ext cx="731700" cy="731684"/>
          </a:xfrm>
          <a:prstGeom prst="rect">
            <a:avLst/>
          </a:prstGeom>
          <a:noFill/>
          <a:ln>
            <a:noFill/>
          </a:ln>
        </p:spPr>
      </p:pic>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3817" name="Shape 3817"/>
        <p:cNvGrpSpPr/>
        <p:nvPr/>
      </p:nvGrpSpPr>
      <p:grpSpPr>
        <a:xfrm>
          <a:off x="0" y="0"/>
          <a:ext cx="0" cy="0"/>
          <a:chOff x="0" y="0"/>
          <a:chExt cx="0" cy="0"/>
        </a:xfrm>
      </p:grpSpPr>
      <p:sp>
        <p:nvSpPr>
          <p:cNvPr id="3818" name="Google Shape;3818;p35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19" name="Google Shape;3819;p352"/>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820" name="Google Shape;3820;p352"/>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21" name="Google Shape;3821;p352"/>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22" name="Google Shape;3822;p35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23" name="Google Shape;3823;p35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24" name="Google Shape;3824;p352"/>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825" name="Google Shape;3825;p352"/>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826" name="Google Shape;3826;p352"/>
          <p:cNvSpPr txBox="1"/>
          <p:nvPr>
            <p:ph idx="4" type="subTitle"/>
          </p:nvPr>
        </p:nvSpPr>
        <p:spPr>
          <a:xfrm>
            <a:off x="6855088" y="2788100"/>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27" name="Google Shape;3827;p352"/>
          <p:cNvSpPr txBox="1"/>
          <p:nvPr>
            <p:ph idx="5" type="subTitle"/>
          </p:nvPr>
        </p:nvSpPr>
        <p:spPr>
          <a:xfrm>
            <a:off x="6855081" y="2352950"/>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28" name="Google Shape;3828;p352"/>
          <p:cNvSpPr txBox="1"/>
          <p:nvPr>
            <p:ph idx="6" type="subTitle"/>
          </p:nvPr>
        </p:nvSpPr>
        <p:spPr>
          <a:xfrm>
            <a:off x="6855088" y="4434375"/>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29" name="Google Shape;3829;p352"/>
          <p:cNvSpPr txBox="1"/>
          <p:nvPr>
            <p:ph idx="7" type="subTitle"/>
          </p:nvPr>
        </p:nvSpPr>
        <p:spPr>
          <a:xfrm>
            <a:off x="6855081" y="3999225"/>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30" name="Google Shape;3830;p352"/>
          <p:cNvSpPr txBox="1"/>
          <p:nvPr>
            <p:ph idx="8" type="subTitle"/>
          </p:nvPr>
        </p:nvSpPr>
        <p:spPr>
          <a:xfrm>
            <a:off x="2084625" y="2788100"/>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31" name="Google Shape;3831;p352"/>
          <p:cNvSpPr txBox="1"/>
          <p:nvPr>
            <p:ph idx="9" type="subTitle"/>
          </p:nvPr>
        </p:nvSpPr>
        <p:spPr>
          <a:xfrm>
            <a:off x="2084600" y="2352950"/>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32" name="Google Shape;3832;p352"/>
          <p:cNvSpPr txBox="1"/>
          <p:nvPr>
            <p:ph idx="13" type="subTitle"/>
          </p:nvPr>
        </p:nvSpPr>
        <p:spPr>
          <a:xfrm>
            <a:off x="2084625" y="4434375"/>
            <a:ext cx="3512100" cy="10608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33" name="Google Shape;3833;p352"/>
          <p:cNvSpPr txBox="1"/>
          <p:nvPr>
            <p:ph idx="14" type="subTitle"/>
          </p:nvPr>
        </p:nvSpPr>
        <p:spPr>
          <a:xfrm>
            <a:off x="2084600" y="3999225"/>
            <a:ext cx="3512100" cy="3792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3834" name="Shape 3834"/>
        <p:cNvGrpSpPr/>
        <p:nvPr/>
      </p:nvGrpSpPr>
      <p:grpSpPr>
        <a:xfrm>
          <a:off x="0" y="0"/>
          <a:ext cx="0" cy="0"/>
          <a:chOff x="0" y="0"/>
          <a:chExt cx="0" cy="0"/>
        </a:xfrm>
      </p:grpSpPr>
      <p:sp>
        <p:nvSpPr>
          <p:cNvPr id="3835" name="Google Shape;3835;p35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36" name="Google Shape;3836;p353"/>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837" name="Google Shape;3837;p353"/>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38" name="Google Shape;3838;p353"/>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39" name="Google Shape;3839;p3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40" name="Google Shape;3840;p35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41" name="Google Shape;3841;p353"/>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842" name="Google Shape;3842;p353"/>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843" name="Google Shape;3843;p353"/>
          <p:cNvCxnSpPr/>
          <p:nvPr/>
        </p:nvCxnSpPr>
        <p:spPr>
          <a:xfrm>
            <a:off x="3416583" y="3678000"/>
            <a:ext cx="0" cy="1527600"/>
          </a:xfrm>
          <a:prstGeom prst="straightConnector1">
            <a:avLst/>
          </a:prstGeom>
          <a:noFill/>
          <a:ln cap="flat" cmpd="sng" w="9525">
            <a:solidFill>
              <a:schemeClr val="dk2"/>
            </a:solidFill>
            <a:prstDash val="dot"/>
            <a:round/>
            <a:headEnd len="sm" w="sm" type="none"/>
            <a:tailEnd len="sm" w="sm" type="none"/>
          </a:ln>
        </p:spPr>
      </p:cxnSp>
      <p:cxnSp>
        <p:nvCxnSpPr>
          <p:cNvPr id="3844" name="Google Shape;3844;p353"/>
          <p:cNvCxnSpPr/>
          <p:nvPr/>
        </p:nvCxnSpPr>
        <p:spPr>
          <a:xfrm>
            <a:off x="6096100" y="3678000"/>
            <a:ext cx="0" cy="1527600"/>
          </a:xfrm>
          <a:prstGeom prst="straightConnector1">
            <a:avLst/>
          </a:prstGeom>
          <a:noFill/>
          <a:ln cap="flat" cmpd="sng" w="9525">
            <a:solidFill>
              <a:schemeClr val="dk2"/>
            </a:solidFill>
            <a:prstDash val="dot"/>
            <a:round/>
            <a:headEnd len="sm" w="sm" type="none"/>
            <a:tailEnd len="sm" w="sm" type="none"/>
          </a:ln>
        </p:spPr>
      </p:cxnSp>
      <p:cxnSp>
        <p:nvCxnSpPr>
          <p:cNvPr id="3845" name="Google Shape;3845;p353"/>
          <p:cNvCxnSpPr/>
          <p:nvPr/>
        </p:nvCxnSpPr>
        <p:spPr>
          <a:xfrm>
            <a:off x="8775617" y="3678000"/>
            <a:ext cx="0" cy="1527600"/>
          </a:xfrm>
          <a:prstGeom prst="straightConnector1">
            <a:avLst/>
          </a:prstGeom>
          <a:noFill/>
          <a:ln cap="flat" cmpd="sng" w="9525">
            <a:solidFill>
              <a:schemeClr val="dk2"/>
            </a:solidFill>
            <a:prstDash val="dot"/>
            <a:round/>
            <a:headEnd len="sm" w="sm" type="none"/>
            <a:tailEnd len="sm" w="sm" type="none"/>
          </a:ln>
        </p:spPr>
      </p:cxnSp>
      <p:sp>
        <p:nvSpPr>
          <p:cNvPr id="3846" name="Google Shape;3846;p353"/>
          <p:cNvSpPr txBox="1"/>
          <p:nvPr>
            <p:ph idx="4" type="subTitle"/>
          </p:nvPr>
        </p:nvSpPr>
        <p:spPr>
          <a:xfrm>
            <a:off x="885075"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47" name="Google Shape;3847;p353"/>
          <p:cNvSpPr txBox="1"/>
          <p:nvPr>
            <p:ph idx="5" type="subTitle"/>
          </p:nvPr>
        </p:nvSpPr>
        <p:spPr>
          <a:xfrm>
            <a:off x="885050"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48" name="Google Shape;3848;p353"/>
          <p:cNvSpPr txBox="1"/>
          <p:nvPr>
            <p:ph idx="6" type="subTitle"/>
          </p:nvPr>
        </p:nvSpPr>
        <p:spPr>
          <a:xfrm>
            <a:off x="8923625"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49" name="Google Shape;3849;p353"/>
          <p:cNvSpPr txBox="1"/>
          <p:nvPr>
            <p:ph idx="7" type="subTitle"/>
          </p:nvPr>
        </p:nvSpPr>
        <p:spPr>
          <a:xfrm>
            <a:off x="8923600"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50" name="Google Shape;3850;p353"/>
          <p:cNvSpPr txBox="1"/>
          <p:nvPr>
            <p:ph idx="8" type="subTitle"/>
          </p:nvPr>
        </p:nvSpPr>
        <p:spPr>
          <a:xfrm>
            <a:off x="6244108"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51" name="Google Shape;3851;p353"/>
          <p:cNvSpPr txBox="1"/>
          <p:nvPr>
            <p:ph idx="9" type="subTitle"/>
          </p:nvPr>
        </p:nvSpPr>
        <p:spPr>
          <a:xfrm>
            <a:off x="6244083"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52" name="Google Shape;3852;p353"/>
          <p:cNvSpPr txBox="1"/>
          <p:nvPr>
            <p:ph idx="13" type="subTitle"/>
          </p:nvPr>
        </p:nvSpPr>
        <p:spPr>
          <a:xfrm>
            <a:off x="3564592" y="4059500"/>
            <a:ext cx="2383500" cy="10608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53" name="Google Shape;3853;p353"/>
          <p:cNvSpPr txBox="1"/>
          <p:nvPr>
            <p:ph idx="14" type="subTitle"/>
          </p:nvPr>
        </p:nvSpPr>
        <p:spPr>
          <a:xfrm>
            <a:off x="3564567" y="3624350"/>
            <a:ext cx="2383500" cy="3792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3854" name="Shape 3854"/>
        <p:cNvGrpSpPr/>
        <p:nvPr/>
      </p:nvGrpSpPr>
      <p:grpSpPr>
        <a:xfrm>
          <a:off x="0" y="0"/>
          <a:ext cx="0" cy="0"/>
          <a:chOff x="0" y="0"/>
          <a:chExt cx="0" cy="0"/>
        </a:xfrm>
      </p:grpSpPr>
      <p:sp>
        <p:nvSpPr>
          <p:cNvPr id="3855" name="Google Shape;3855;p354"/>
          <p:cNvSpPr txBox="1"/>
          <p:nvPr>
            <p:ph idx="1" type="subTitle"/>
          </p:nvPr>
        </p:nvSpPr>
        <p:spPr>
          <a:xfrm>
            <a:off x="885050" y="3358700"/>
            <a:ext cx="3291900" cy="1980600"/>
          </a:xfrm>
          <a:prstGeom prst="rect">
            <a:avLst/>
          </a:prstGeom>
          <a:noFill/>
          <a:ln>
            <a:noFill/>
          </a:ln>
        </p:spPr>
        <p:txBody>
          <a:bodyPr anchorCtr="0" anchor="t" bIns="0" lIns="0" spcFirstLastPara="1" rIns="0" wrap="square" tIns="0">
            <a:noAutofit/>
          </a:bodyPr>
          <a:lstStyle>
            <a:lvl1pPr lvl="0" rtl="0" algn="l">
              <a:lnSpc>
                <a:spcPct val="150000"/>
              </a:lnSpc>
              <a:spcBef>
                <a:spcPts val="0"/>
              </a:spcBef>
              <a:spcAft>
                <a:spcPts val="0"/>
              </a:spcAft>
              <a:buSzPts val="1600"/>
              <a:buNone/>
              <a:defRPr>
                <a:solidFill>
                  <a:schemeClr val="accent1"/>
                </a:solidFill>
              </a:defRPr>
            </a:lvl1pPr>
            <a:lvl2pPr lvl="1" rtl="0" algn="l">
              <a:lnSpc>
                <a:spcPct val="150000"/>
              </a:lnSpc>
              <a:spcBef>
                <a:spcPts val="500"/>
              </a:spcBef>
              <a:spcAft>
                <a:spcPts val="0"/>
              </a:spcAft>
              <a:buSzPts val="1400"/>
              <a:buNone/>
              <a:defRPr>
                <a:solidFill>
                  <a:schemeClr val="accent1"/>
                </a:solidFill>
              </a:defRPr>
            </a:lvl2pPr>
            <a:lvl3pPr lvl="2" rtl="0" algn="l">
              <a:lnSpc>
                <a:spcPct val="150000"/>
              </a:lnSpc>
              <a:spcBef>
                <a:spcPts val="500"/>
              </a:spcBef>
              <a:spcAft>
                <a:spcPts val="0"/>
              </a:spcAft>
              <a:buSzPts val="1400"/>
              <a:buNone/>
              <a:defRPr>
                <a:solidFill>
                  <a:schemeClr val="accent1"/>
                </a:solidFill>
              </a:defRPr>
            </a:lvl3pPr>
            <a:lvl4pPr lvl="3" rtl="0" algn="l">
              <a:lnSpc>
                <a:spcPct val="150000"/>
              </a:lnSpc>
              <a:spcBef>
                <a:spcPts val="500"/>
              </a:spcBef>
              <a:spcAft>
                <a:spcPts val="0"/>
              </a:spcAft>
              <a:buSzPts val="1400"/>
              <a:buNone/>
              <a:defRPr>
                <a:solidFill>
                  <a:schemeClr val="accent1"/>
                </a:solidFill>
              </a:defRPr>
            </a:lvl4pPr>
            <a:lvl5pPr lvl="4" rtl="0" algn="l">
              <a:lnSpc>
                <a:spcPct val="150000"/>
              </a:lnSpc>
              <a:spcBef>
                <a:spcPts val="500"/>
              </a:spcBef>
              <a:spcAft>
                <a:spcPts val="0"/>
              </a:spcAft>
              <a:buSzPts val="1400"/>
              <a:buNone/>
              <a:defRPr>
                <a:solidFill>
                  <a:schemeClr val="accent1"/>
                </a:solidFill>
              </a:defRPr>
            </a:lvl5pPr>
            <a:lvl6pPr lvl="5" rtl="0" algn="l">
              <a:lnSpc>
                <a:spcPct val="150000"/>
              </a:lnSpc>
              <a:spcBef>
                <a:spcPts val="500"/>
              </a:spcBef>
              <a:spcAft>
                <a:spcPts val="0"/>
              </a:spcAft>
              <a:buSzPts val="1400"/>
              <a:buNone/>
              <a:defRPr>
                <a:solidFill>
                  <a:schemeClr val="accent1"/>
                </a:solidFill>
              </a:defRPr>
            </a:lvl6pPr>
            <a:lvl7pPr lvl="6" rtl="0" algn="l">
              <a:lnSpc>
                <a:spcPct val="150000"/>
              </a:lnSpc>
              <a:spcBef>
                <a:spcPts val="500"/>
              </a:spcBef>
              <a:spcAft>
                <a:spcPts val="0"/>
              </a:spcAft>
              <a:buSzPts val="1400"/>
              <a:buNone/>
              <a:defRPr>
                <a:solidFill>
                  <a:schemeClr val="accent1"/>
                </a:solidFill>
              </a:defRPr>
            </a:lvl7pPr>
            <a:lvl8pPr lvl="7" rtl="0" algn="l">
              <a:lnSpc>
                <a:spcPct val="150000"/>
              </a:lnSpc>
              <a:spcBef>
                <a:spcPts val="500"/>
              </a:spcBef>
              <a:spcAft>
                <a:spcPts val="0"/>
              </a:spcAft>
              <a:buSzPts val="1400"/>
              <a:buNone/>
              <a:defRPr>
                <a:solidFill>
                  <a:schemeClr val="accent1"/>
                </a:solidFill>
              </a:defRPr>
            </a:lvl8pPr>
            <a:lvl9pPr lvl="8" rtl="0" algn="l">
              <a:lnSpc>
                <a:spcPct val="150000"/>
              </a:lnSpc>
              <a:spcBef>
                <a:spcPts val="500"/>
              </a:spcBef>
              <a:spcAft>
                <a:spcPts val="500"/>
              </a:spcAft>
              <a:buSzPts val="1400"/>
              <a:buNone/>
              <a:defRPr>
                <a:solidFill>
                  <a:schemeClr val="accent1"/>
                </a:solidFill>
              </a:defRPr>
            </a:lvl9pPr>
          </a:lstStyle>
          <a:p/>
        </p:txBody>
      </p:sp>
      <p:sp>
        <p:nvSpPr>
          <p:cNvPr id="3856" name="Google Shape;3856;p354"/>
          <p:cNvSpPr txBox="1"/>
          <p:nvPr>
            <p:ph type="title"/>
          </p:nvPr>
        </p:nvSpPr>
        <p:spPr>
          <a:xfrm>
            <a:off x="885050" y="1240700"/>
            <a:ext cx="4114800" cy="19806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3400"/>
              <a:buNone/>
              <a:defRPr sz="2400"/>
            </a:lvl1pPr>
            <a:lvl2pPr lvl="1" rtl="0" algn="l">
              <a:lnSpc>
                <a:spcPct val="140000"/>
              </a:lnSpc>
              <a:spcBef>
                <a:spcPts val="0"/>
              </a:spcBef>
              <a:spcAft>
                <a:spcPts val="0"/>
              </a:spcAft>
              <a:buSzPts val="3400"/>
              <a:buNone/>
              <a:defRPr sz="2400"/>
            </a:lvl2pPr>
            <a:lvl3pPr lvl="2" rtl="0" algn="l">
              <a:lnSpc>
                <a:spcPct val="140000"/>
              </a:lnSpc>
              <a:spcBef>
                <a:spcPts val="0"/>
              </a:spcBef>
              <a:spcAft>
                <a:spcPts val="0"/>
              </a:spcAft>
              <a:buSzPts val="3400"/>
              <a:buNone/>
              <a:defRPr sz="2400"/>
            </a:lvl3pPr>
            <a:lvl4pPr lvl="3" rtl="0" algn="l">
              <a:lnSpc>
                <a:spcPct val="140000"/>
              </a:lnSpc>
              <a:spcBef>
                <a:spcPts val="0"/>
              </a:spcBef>
              <a:spcAft>
                <a:spcPts val="0"/>
              </a:spcAft>
              <a:buSzPts val="3400"/>
              <a:buNone/>
              <a:defRPr sz="2400"/>
            </a:lvl4pPr>
            <a:lvl5pPr lvl="4" rtl="0" algn="l">
              <a:lnSpc>
                <a:spcPct val="140000"/>
              </a:lnSpc>
              <a:spcBef>
                <a:spcPts val="0"/>
              </a:spcBef>
              <a:spcAft>
                <a:spcPts val="0"/>
              </a:spcAft>
              <a:buSzPts val="3400"/>
              <a:buNone/>
              <a:defRPr sz="2400"/>
            </a:lvl5pPr>
            <a:lvl6pPr lvl="5" rtl="0" algn="l">
              <a:lnSpc>
                <a:spcPct val="140000"/>
              </a:lnSpc>
              <a:spcBef>
                <a:spcPts val="0"/>
              </a:spcBef>
              <a:spcAft>
                <a:spcPts val="0"/>
              </a:spcAft>
              <a:buSzPts val="3400"/>
              <a:buNone/>
              <a:defRPr sz="2400"/>
            </a:lvl6pPr>
            <a:lvl7pPr lvl="6" rtl="0" algn="l">
              <a:lnSpc>
                <a:spcPct val="140000"/>
              </a:lnSpc>
              <a:spcBef>
                <a:spcPts val="0"/>
              </a:spcBef>
              <a:spcAft>
                <a:spcPts val="0"/>
              </a:spcAft>
              <a:buSzPts val="3400"/>
              <a:buNone/>
              <a:defRPr sz="2400"/>
            </a:lvl7pPr>
            <a:lvl8pPr lvl="7" rtl="0" algn="l">
              <a:lnSpc>
                <a:spcPct val="140000"/>
              </a:lnSpc>
              <a:spcBef>
                <a:spcPts val="0"/>
              </a:spcBef>
              <a:spcAft>
                <a:spcPts val="0"/>
              </a:spcAft>
              <a:buSzPts val="3400"/>
              <a:buNone/>
              <a:defRPr sz="2400"/>
            </a:lvl8pPr>
            <a:lvl9pPr lvl="8" rtl="0" algn="l">
              <a:lnSpc>
                <a:spcPct val="140000"/>
              </a:lnSpc>
              <a:spcBef>
                <a:spcPts val="0"/>
              </a:spcBef>
              <a:spcAft>
                <a:spcPts val="0"/>
              </a:spcAft>
              <a:buSzPts val="3400"/>
              <a:buNone/>
              <a:defRPr sz="2400"/>
            </a:lvl9pPr>
          </a:lstStyle>
          <a:p/>
        </p:txBody>
      </p:sp>
      <p:sp>
        <p:nvSpPr>
          <p:cNvPr id="3857" name="Google Shape;3857;p354"/>
          <p:cNvSpPr txBox="1"/>
          <p:nvPr>
            <p:ph idx="2"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858" name="Google Shape;3858;p354"/>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59" name="Google Shape;3859;p354"/>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60" name="Google Shape;3860;p35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61" name="Google Shape;3861;p35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62" name="Google Shape;3862;p354"/>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863" name="Google Shape;3863;p354"/>
          <p:cNvSpPr txBox="1"/>
          <p:nvPr>
            <p:ph idx="4" type="subTitle"/>
          </p:nvPr>
        </p:nvSpPr>
        <p:spPr>
          <a:xfrm>
            <a:off x="6857350" y="1644050"/>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64" name="Google Shape;3864;p354"/>
          <p:cNvSpPr txBox="1"/>
          <p:nvPr>
            <p:ph idx="5" type="subTitle"/>
          </p:nvPr>
        </p:nvSpPr>
        <p:spPr>
          <a:xfrm>
            <a:off x="6857350" y="1240700"/>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65" name="Google Shape;3865;p354"/>
          <p:cNvSpPr txBox="1"/>
          <p:nvPr>
            <p:ph idx="6" type="subTitle"/>
          </p:nvPr>
        </p:nvSpPr>
        <p:spPr>
          <a:xfrm>
            <a:off x="6857350" y="3164125"/>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66" name="Google Shape;3866;p354"/>
          <p:cNvSpPr txBox="1"/>
          <p:nvPr>
            <p:ph idx="7" type="subTitle"/>
          </p:nvPr>
        </p:nvSpPr>
        <p:spPr>
          <a:xfrm>
            <a:off x="6857350" y="2760775"/>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67" name="Google Shape;3867;p354"/>
          <p:cNvSpPr txBox="1"/>
          <p:nvPr>
            <p:ph idx="8" type="subTitle"/>
          </p:nvPr>
        </p:nvSpPr>
        <p:spPr>
          <a:xfrm>
            <a:off x="6857350" y="4684200"/>
            <a:ext cx="4660800" cy="8865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sz="1400"/>
            </a:lvl1pPr>
            <a:lvl2pPr lvl="1" rtl="0" algn="l">
              <a:lnSpc>
                <a:spcPct val="140000"/>
              </a:lnSpc>
              <a:spcBef>
                <a:spcPts val="500"/>
              </a:spcBef>
              <a:spcAft>
                <a:spcPts val="0"/>
              </a:spcAft>
              <a:buSzPts val="1400"/>
              <a:buNone/>
              <a:defRPr sz="1400"/>
            </a:lvl2pPr>
            <a:lvl3pPr lvl="2" rtl="0" algn="l">
              <a:lnSpc>
                <a:spcPct val="140000"/>
              </a:lnSpc>
              <a:spcBef>
                <a:spcPts val="500"/>
              </a:spcBef>
              <a:spcAft>
                <a:spcPts val="0"/>
              </a:spcAft>
              <a:buSzPts val="1400"/>
              <a:buNone/>
              <a:defRPr sz="1400"/>
            </a:lvl3pPr>
            <a:lvl4pPr lvl="3" rtl="0" algn="l">
              <a:lnSpc>
                <a:spcPct val="140000"/>
              </a:lnSpc>
              <a:spcBef>
                <a:spcPts val="500"/>
              </a:spcBef>
              <a:spcAft>
                <a:spcPts val="0"/>
              </a:spcAft>
              <a:buSzPts val="1400"/>
              <a:buNone/>
              <a:defRPr sz="1400"/>
            </a:lvl4pPr>
            <a:lvl5pPr lvl="4" rtl="0" algn="l">
              <a:lnSpc>
                <a:spcPct val="140000"/>
              </a:lnSpc>
              <a:spcBef>
                <a:spcPts val="500"/>
              </a:spcBef>
              <a:spcAft>
                <a:spcPts val="0"/>
              </a:spcAft>
              <a:buSzPts val="1400"/>
              <a:buNone/>
              <a:defRPr sz="1400"/>
            </a:lvl5pPr>
            <a:lvl6pPr lvl="5" rtl="0" algn="l">
              <a:lnSpc>
                <a:spcPct val="140000"/>
              </a:lnSpc>
              <a:spcBef>
                <a:spcPts val="500"/>
              </a:spcBef>
              <a:spcAft>
                <a:spcPts val="0"/>
              </a:spcAft>
              <a:buSzPts val="1400"/>
              <a:buNone/>
              <a:defRPr sz="1400"/>
            </a:lvl6pPr>
            <a:lvl7pPr lvl="6" rtl="0" algn="l">
              <a:lnSpc>
                <a:spcPct val="140000"/>
              </a:lnSpc>
              <a:spcBef>
                <a:spcPts val="500"/>
              </a:spcBef>
              <a:spcAft>
                <a:spcPts val="0"/>
              </a:spcAft>
              <a:buSzPts val="1400"/>
              <a:buNone/>
              <a:defRPr sz="1400"/>
            </a:lvl7pPr>
            <a:lvl8pPr lvl="7" rtl="0" algn="l">
              <a:lnSpc>
                <a:spcPct val="140000"/>
              </a:lnSpc>
              <a:spcBef>
                <a:spcPts val="500"/>
              </a:spcBef>
              <a:spcAft>
                <a:spcPts val="0"/>
              </a:spcAft>
              <a:buSzPts val="1400"/>
              <a:buNone/>
              <a:defRPr sz="1400"/>
            </a:lvl8pPr>
            <a:lvl9pPr lvl="8" rtl="0" algn="l">
              <a:lnSpc>
                <a:spcPct val="140000"/>
              </a:lnSpc>
              <a:spcBef>
                <a:spcPts val="500"/>
              </a:spcBef>
              <a:spcAft>
                <a:spcPts val="500"/>
              </a:spcAft>
              <a:buSzPts val="1400"/>
              <a:buNone/>
              <a:defRPr sz="1400"/>
            </a:lvl9pPr>
          </a:lstStyle>
          <a:p/>
        </p:txBody>
      </p:sp>
      <p:sp>
        <p:nvSpPr>
          <p:cNvPr id="3868" name="Google Shape;3868;p354"/>
          <p:cNvSpPr txBox="1"/>
          <p:nvPr>
            <p:ph idx="9" type="subTitle"/>
          </p:nvPr>
        </p:nvSpPr>
        <p:spPr>
          <a:xfrm>
            <a:off x="6857350" y="4280850"/>
            <a:ext cx="4660800" cy="347400"/>
          </a:xfrm>
          <a:prstGeom prst="rect">
            <a:avLst/>
          </a:prstGeom>
          <a:noFill/>
          <a:ln>
            <a:noFill/>
          </a:ln>
        </p:spPr>
        <p:txBody>
          <a:bodyPr anchorCtr="0" anchor="b" bIns="0" lIns="0" spcFirstLastPara="1" rIns="0" wrap="square" tIns="0">
            <a:noAutofit/>
          </a:bodyPr>
          <a:lstStyle>
            <a:lvl1pPr lvl="0" rtl="0" algn="l">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l">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3869" name="Shape 3869"/>
        <p:cNvGrpSpPr/>
        <p:nvPr/>
      </p:nvGrpSpPr>
      <p:grpSpPr>
        <a:xfrm>
          <a:off x="0" y="0"/>
          <a:ext cx="0" cy="0"/>
          <a:chOff x="0" y="0"/>
          <a:chExt cx="0" cy="0"/>
        </a:xfrm>
      </p:grpSpPr>
      <p:sp>
        <p:nvSpPr>
          <p:cNvPr id="3870" name="Google Shape;3870;p35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71" name="Google Shape;3871;p35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872" name="Google Shape;3872;p355"/>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73" name="Google Shape;3873;p355"/>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74" name="Google Shape;3874;p3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75" name="Google Shape;3875;p35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76" name="Google Shape;3876;p35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877" name="Google Shape;3877;p35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cxnSp>
        <p:nvCxnSpPr>
          <p:cNvPr id="3878" name="Google Shape;3878;p355"/>
          <p:cNvCxnSpPr/>
          <p:nvPr/>
        </p:nvCxnSpPr>
        <p:spPr>
          <a:xfrm>
            <a:off x="4306150" y="4229725"/>
            <a:ext cx="0" cy="1557600"/>
          </a:xfrm>
          <a:prstGeom prst="straightConnector1">
            <a:avLst/>
          </a:prstGeom>
          <a:noFill/>
          <a:ln cap="flat" cmpd="sng" w="9525">
            <a:solidFill>
              <a:schemeClr val="dk2"/>
            </a:solidFill>
            <a:prstDash val="dot"/>
            <a:round/>
            <a:headEnd len="sm" w="sm" type="none"/>
            <a:tailEnd len="sm" w="sm" type="none"/>
          </a:ln>
        </p:spPr>
      </p:cxnSp>
      <p:cxnSp>
        <p:nvCxnSpPr>
          <p:cNvPr id="3879" name="Google Shape;3879;p355"/>
          <p:cNvCxnSpPr/>
          <p:nvPr/>
        </p:nvCxnSpPr>
        <p:spPr>
          <a:xfrm>
            <a:off x="7885850" y="4229725"/>
            <a:ext cx="0" cy="1557600"/>
          </a:xfrm>
          <a:prstGeom prst="straightConnector1">
            <a:avLst/>
          </a:prstGeom>
          <a:noFill/>
          <a:ln cap="flat" cmpd="sng" w="9525">
            <a:solidFill>
              <a:schemeClr val="dk2"/>
            </a:solidFill>
            <a:prstDash val="dot"/>
            <a:round/>
            <a:headEnd len="sm" w="sm" type="none"/>
            <a:tailEnd len="sm" w="sm" type="none"/>
          </a:ln>
        </p:spPr>
      </p:cxnSp>
      <p:sp>
        <p:nvSpPr>
          <p:cNvPr id="3880" name="Google Shape;3880;p355"/>
          <p:cNvSpPr txBox="1"/>
          <p:nvPr>
            <p:ph idx="4" type="subTitle"/>
          </p:nvPr>
        </p:nvSpPr>
        <p:spPr>
          <a:xfrm>
            <a:off x="44683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81" name="Google Shape;3881;p355"/>
          <p:cNvSpPr txBox="1"/>
          <p:nvPr>
            <p:ph idx="5" type="subTitle"/>
          </p:nvPr>
        </p:nvSpPr>
        <p:spPr>
          <a:xfrm>
            <a:off x="44684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82" name="Google Shape;3882;p355"/>
          <p:cNvSpPr txBox="1"/>
          <p:nvPr>
            <p:ph idx="6" type="subTitle"/>
          </p:nvPr>
        </p:nvSpPr>
        <p:spPr>
          <a:xfrm>
            <a:off x="80480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83" name="Google Shape;3883;p355"/>
          <p:cNvSpPr txBox="1"/>
          <p:nvPr>
            <p:ph idx="7" type="subTitle"/>
          </p:nvPr>
        </p:nvSpPr>
        <p:spPr>
          <a:xfrm>
            <a:off x="80481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
        <p:nvSpPr>
          <p:cNvPr id="3884" name="Google Shape;3884;p355"/>
          <p:cNvSpPr txBox="1"/>
          <p:nvPr>
            <p:ph idx="8" type="subTitle"/>
          </p:nvPr>
        </p:nvSpPr>
        <p:spPr>
          <a:xfrm>
            <a:off x="888600" y="4229725"/>
            <a:ext cx="3255300" cy="321900"/>
          </a:xfrm>
          <a:prstGeom prst="rect">
            <a:avLst/>
          </a:prstGeom>
          <a:noFill/>
          <a:ln>
            <a:noFill/>
          </a:ln>
        </p:spPr>
        <p:txBody>
          <a:bodyPr anchorCtr="0" anchor="b" bIns="0" lIns="0" spcFirstLastPara="1" rIns="0" wrap="square" tIns="0">
            <a:noAutofit/>
          </a:bodyPr>
          <a:lstStyle>
            <a:lvl1pPr lvl="0" rtl="0" algn="ctr">
              <a:lnSpc>
                <a:spcPct val="114000"/>
              </a:lnSpc>
              <a:spcBef>
                <a:spcPts val="0"/>
              </a:spcBef>
              <a:spcAft>
                <a:spcPts val="0"/>
              </a:spcAft>
              <a:buSzPts val="1600"/>
              <a:buNone/>
              <a:defRPr sz="14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SzPts val="1400"/>
              <a:buNone/>
              <a:defRPr sz="1400">
                <a:solidFill>
                  <a:schemeClr val="accent1"/>
                </a:solidFill>
                <a:latin typeface="Red Hat Text Medium"/>
                <a:ea typeface="Red Hat Text Medium"/>
                <a:cs typeface="Red Hat Text Medium"/>
                <a:sym typeface="Red Hat Text Medium"/>
              </a:defRPr>
            </a:lvl9pPr>
          </a:lstStyle>
          <a:p/>
        </p:txBody>
      </p:sp>
      <p:sp>
        <p:nvSpPr>
          <p:cNvPr id="3885" name="Google Shape;3885;p355"/>
          <p:cNvSpPr txBox="1"/>
          <p:nvPr>
            <p:ph idx="9" type="subTitle"/>
          </p:nvPr>
        </p:nvSpPr>
        <p:spPr>
          <a:xfrm>
            <a:off x="888700" y="4718950"/>
            <a:ext cx="3255300" cy="9153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400"/>
            </a:lvl1pPr>
            <a:lvl2pPr lvl="1" rtl="0" algn="ctr">
              <a:lnSpc>
                <a:spcPct val="140000"/>
              </a:lnSpc>
              <a:spcBef>
                <a:spcPts val="500"/>
              </a:spcBef>
              <a:spcAft>
                <a:spcPts val="0"/>
              </a:spcAft>
              <a:buSzPts val="1400"/>
              <a:buNone/>
              <a:defRPr sz="1400"/>
            </a:lvl2pPr>
            <a:lvl3pPr lvl="2" rtl="0" algn="ctr">
              <a:lnSpc>
                <a:spcPct val="140000"/>
              </a:lnSpc>
              <a:spcBef>
                <a:spcPts val="500"/>
              </a:spcBef>
              <a:spcAft>
                <a:spcPts val="0"/>
              </a:spcAft>
              <a:buSzPts val="1400"/>
              <a:buNone/>
              <a:defRPr sz="1400"/>
            </a:lvl3pPr>
            <a:lvl4pPr lvl="3" rtl="0" algn="ctr">
              <a:lnSpc>
                <a:spcPct val="140000"/>
              </a:lnSpc>
              <a:spcBef>
                <a:spcPts val="500"/>
              </a:spcBef>
              <a:spcAft>
                <a:spcPts val="0"/>
              </a:spcAft>
              <a:buSzPts val="1400"/>
              <a:buNone/>
              <a:defRPr sz="1400"/>
            </a:lvl4pPr>
            <a:lvl5pPr lvl="4" rtl="0" algn="ctr">
              <a:lnSpc>
                <a:spcPct val="140000"/>
              </a:lnSpc>
              <a:spcBef>
                <a:spcPts val="500"/>
              </a:spcBef>
              <a:spcAft>
                <a:spcPts val="0"/>
              </a:spcAft>
              <a:buSzPts val="1400"/>
              <a:buNone/>
              <a:defRPr sz="1400"/>
            </a:lvl5pPr>
            <a:lvl6pPr lvl="5" rtl="0" algn="ctr">
              <a:lnSpc>
                <a:spcPct val="140000"/>
              </a:lnSpc>
              <a:spcBef>
                <a:spcPts val="500"/>
              </a:spcBef>
              <a:spcAft>
                <a:spcPts val="0"/>
              </a:spcAft>
              <a:buSzPts val="1400"/>
              <a:buNone/>
              <a:defRPr sz="1400"/>
            </a:lvl6pPr>
            <a:lvl7pPr lvl="6" rtl="0" algn="ctr">
              <a:lnSpc>
                <a:spcPct val="140000"/>
              </a:lnSpc>
              <a:spcBef>
                <a:spcPts val="500"/>
              </a:spcBef>
              <a:spcAft>
                <a:spcPts val="0"/>
              </a:spcAft>
              <a:buSzPts val="1400"/>
              <a:buNone/>
              <a:defRPr sz="1400"/>
            </a:lvl7pPr>
            <a:lvl8pPr lvl="7" rtl="0" algn="ctr">
              <a:lnSpc>
                <a:spcPct val="140000"/>
              </a:lnSpc>
              <a:spcBef>
                <a:spcPts val="500"/>
              </a:spcBef>
              <a:spcAft>
                <a:spcPts val="0"/>
              </a:spcAft>
              <a:buSzPts val="1400"/>
              <a:buNone/>
              <a:defRPr sz="1400"/>
            </a:lvl8pPr>
            <a:lvl9pPr lvl="8" rtl="0" algn="ctr">
              <a:lnSpc>
                <a:spcPct val="140000"/>
              </a:lnSpc>
              <a:spcBef>
                <a:spcPts val="500"/>
              </a:spcBef>
              <a:spcAft>
                <a:spcPts val="500"/>
              </a:spcAft>
              <a:buSzPts val="1400"/>
              <a:buNone/>
              <a:defRPr sz="1400"/>
            </a:lvl9pPr>
          </a:lstStyle>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3886" name="Shape 3886"/>
        <p:cNvGrpSpPr/>
        <p:nvPr/>
      </p:nvGrpSpPr>
      <p:grpSpPr>
        <a:xfrm>
          <a:off x="0" y="0"/>
          <a:ext cx="0" cy="0"/>
          <a:chOff x="0" y="0"/>
          <a:chExt cx="0" cy="0"/>
        </a:xfrm>
      </p:grpSpPr>
      <p:sp>
        <p:nvSpPr>
          <p:cNvPr id="3887" name="Google Shape;3887;p35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88" name="Google Shape;3888;p356"/>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889" name="Google Shape;3889;p356"/>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890" name="Google Shape;3890;p356"/>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891" name="Google Shape;3891;p35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92" name="Google Shape;3892;p35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893" name="Google Shape;3893;p356"/>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894" name="Google Shape;3894;p356"/>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895" name="Google Shape;3895;p356"/>
          <p:cNvSpPr txBox="1"/>
          <p:nvPr>
            <p:ph idx="4" type="subTitle"/>
          </p:nvPr>
        </p:nvSpPr>
        <p:spPr>
          <a:xfrm>
            <a:off x="5662075" y="2539250"/>
            <a:ext cx="5486400" cy="3168600"/>
          </a:xfrm>
          <a:prstGeom prst="rect">
            <a:avLst/>
          </a:prstGeom>
          <a:noFill/>
          <a:ln>
            <a:noFill/>
          </a:ln>
        </p:spPr>
        <p:txBody>
          <a:bodyPr anchorCtr="0" anchor="t" bIns="0" lIns="0" spcFirstLastPara="1" rIns="0" wrap="square" tIns="0">
            <a:noAutofit/>
          </a:bodyPr>
          <a:lstStyle>
            <a:lvl1pPr lvl="0" rtl="0" algn="l">
              <a:lnSpc>
                <a:spcPct val="113000"/>
              </a:lnSpc>
              <a:spcBef>
                <a:spcPts val="0"/>
              </a:spcBef>
              <a:spcAft>
                <a:spcPts val="0"/>
              </a:spcAft>
              <a:buSzPts val="1600"/>
              <a:buNone/>
              <a:defRPr/>
            </a:lvl1pPr>
            <a:lvl2pPr lvl="1" rtl="0" algn="l">
              <a:lnSpc>
                <a:spcPct val="113000"/>
              </a:lnSpc>
              <a:spcBef>
                <a:spcPts val="2000"/>
              </a:spcBef>
              <a:spcAft>
                <a:spcPts val="0"/>
              </a:spcAft>
              <a:buSzPts val="1400"/>
              <a:buNone/>
              <a:defRPr/>
            </a:lvl2pPr>
            <a:lvl3pPr lvl="2" rtl="0" algn="l">
              <a:lnSpc>
                <a:spcPct val="113000"/>
              </a:lnSpc>
              <a:spcBef>
                <a:spcPts val="2000"/>
              </a:spcBef>
              <a:spcAft>
                <a:spcPts val="0"/>
              </a:spcAft>
              <a:buSzPts val="1400"/>
              <a:buNone/>
              <a:defRPr/>
            </a:lvl3pPr>
            <a:lvl4pPr lvl="3" rtl="0" algn="l">
              <a:lnSpc>
                <a:spcPct val="113000"/>
              </a:lnSpc>
              <a:spcBef>
                <a:spcPts val="2000"/>
              </a:spcBef>
              <a:spcAft>
                <a:spcPts val="0"/>
              </a:spcAft>
              <a:buSzPts val="1400"/>
              <a:buNone/>
              <a:defRPr/>
            </a:lvl4pPr>
            <a:lvl5pPr lvl="4" rtl="0" algn="l">
              <a:lnSpc>
                <a:spcPct val="113000"/>
              </a:lnSpc>
              <a:spcBef>
                <a:spcPts val="2000"/>
              </a:spcBef>
              <a:spcAft>
                <a:spcPts val="0"/>
              </a:spcAft>
              <a:buSzPts val="1400"/>
              <a:buNone/>
              <a:defRPr/>
            </a:lvl5pPr>
            <a:lvl6pPr lvl="5" rtl="0" algn="l">
              <a:lnSpc>
                <a:spcPct val="113000"/>
              </a:lnSpc>
              <a:spcBef>
                <a:spcPts val="2000"/>
              </a:spcBef>
              <a:spcAft>
                <a:spcPts val="0"/>
              </a:spcAft>
              <a:buSzPts val="1400"/>
              <a:buNone/>
              <a:defRPr/>
            </a:lvl6pPr>
            <a:lvl7pPr lvl="6" rtl="0" algn="l">
              <a:lnSpc>
                <a:spcPct val="113000"/>
              </a:lnSpc>
              <a:spcBef>
                <a:spcPts val="2000"/>
              </a:spcBef>
              <a:spcAft>
                <a:spcPts val="0"/>
              </a:spcAft>
              <a:buSzPts val="1400"/>
              <a:buNone/>
              <a:defRPr/>
            </a:lvl7pPr>
            <a:lvl8pPr lvl="7" rtl="0" algn="l">
              <a:lnSpc>
                <a:spcPct val="113000"/>
              </a:lnSpc>
              <a:spcBef>
                <a:spcPts val="2000"/>
              </a:spcBef>
              <a:spcAft>
                <a:spcPts val="0"/>
              </a:spcAft>
              <a:buSzPts val="1400"/>
              <a:buNone/>
              <a:defRPr/>
            </a:lvl8pPr>
            <a:lvl9pPr lvl="8" rtl="0" algn="l">
              <a:lnSpc>
                <a:spcPct val="113000"/>
              </a:lnSpc>
              <a:spcBef>
                <a:spcPts val="2000"/>
              </a:spcBef>
              <a:spcAft>
                <a:spcPts val="2000"/>
              </a:spcAft>
              <a:buSzPts val="1400"/>
              <a:buNone/>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3896" name="Shape 3896"/>
        <p:cNvGrpSpPr/>
        <p:nvPr/>
      </p:nvGrpSpPr>
      <p:grpSpPr>
        <a:xfrm>
          <a:off x="0" y="0"/>
          <a:ext cx="0" cy="0"/>
          <a:chOff x="0" y="0"/>
          <a:chExt cx="0" cy="0"/>
        </a:xfrm>
      </p:grpSpPr>
      <p:sp>
        <p:nvSpPr>
          <p:cNvPr id="3897" name="Google Shape;3897;p35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sp>
        <p:nvSpPr>
          <p:cNvPr id="3898" name="Google Shape;3898;p357"/>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lvl1pPr>
            <a:lvl2pPr lvl="1" rtl="0" algn="ctr">
              <a:lnSpc>
                <a:spcPct val="130000"/>
              </a:lnSpc>
              <a:spcBef>
                <a:spcPts val="0"/>
              </a:spcBef>
              <a:spcAft>
                <a:spcPts val="0"/>
              </a:spcAft>
              <a:buSzPts val="3400"/>
              <a:buNone/>
              <a:defRPr sz="2600"/>
            </a:lvl2pPr>
            <a:lvl3pPr lvl="2" rtl="0" algn="ctr">
              <a:lnSpc>
                <a:spcPct val="130000"/>
              </a:lnSpc>
              <a:spcBef>
                <a:spcPts val="0"/>
              </a:spcBef>
              <a:spcAft>
                <a:spcPts val="0"/>
              </a:spcAft>
              <a:buSzPts val="3400"/>
              <a:buNone/>
              <a:defRPr sz="2600"/>
            </a:lvl3pPr>
            <a:lvl4pPr lvl="3" rtl="0" algn="ctr">
              <a:lnSpc>
                <a:spcPct val="130000"/>
              </a:lnSpc>
              <a:spcBef>
                <a:spcPts val="0"/>
              </a:spcBef>
              <a:spcAft>
                <a:spcPts val="0"/>
              </a:spcAft>
              <a:buSzPts val="3400"/>
              <a:buNone/>
              <a:defRPr sz="2600"/>
            </a:lvl4pPr>
            <a:lvl5pPr lvl="4" rtl="0" algn="ctr">
              <a:lnSpc>
                <a:spcPct val="130000"/>
              </a:lnSpc>
              <a:spcBef>
                <a:spcPts val="0"/>
              </a:spcBef>
              <a:spcAft>
                <a:spcPts val="0"/>
              </a:spcAft>
              <a:buSzPts val="3400"/>
              <a:buNone/>
              <a:defRPr sz="2600"/>
            </a:lvl5pPr>
            <a:lvl6pPr lvl="5" rtl="0" algn="ctr">
              <a:lnSpc>
                <a:spcPct val="130000"/>
              </a:lnSpc>
              <a:spcBef>
                <a:spcPts val="0"/>
              </a:spcBef>
              <a:spcAft>
                <a:spcPts val="0"/>
              </a:spcAft>
              <a:buSzPts val="3400"/>
              <a:buNone/>
              <a:defRPr sz="2600"/>
            </a:lvl6pPr>
            <a:lvl7pPr lvl="6" rtl="0" algn="ctr">
              <a:lnSpc>
                <a:spcPct val="130000"/>
              </a:lnSpc>
              <a:spcBef>
                <a:spcPts val="0"/>
              </a:spcBef>
              <a:spcAft>
                <a:spcPts val="0"/>
              </a:spcAft>
              <a:buSzPts val="3400"/>
              <a:buNone/>
              <a:defRPr sz="2600"/>
            </a:lvl7pPr>
            <a:lvl8pPr lvl="7" rtl="0" algn="ctr">
              <a:lnSpc>
                <a:spcPct val="130000"/>
              </a:lnSpc>
              <a:spcBef>
                <a:spcPts val="0"/>
              </a:spcBef>
              <a:spcAft>
                <a:spcPts val="0"/>
              </a:spcAft>
              <a:buSzPts val="3400"/>
              <a:buNone/>
              <a:defRPr sz="2600"/>
            </a:lvl8pPr>
            <a:lvl9pPr lvl="8" rtl="0" algn="ctr">
              <a:lnSpc>
                <a:spcPct val="130000"/>
              </a:lnSpc>
              <a:spcBef>
                <a:spcPts val="0"/>
              </a:spcBef>
              <a:spcAft>
                <a:spcPts val="0"/>
              </a:spcAft>
              <a:buSzPts val="3400"/>
              <a:buNone/>
              <a:defRPr sz="2600"/>
            </a:lvl9pPr>
          </a:lstStyle>
          <a:p/>
        </p:txBody>
      </p:sp>
      <p:cxnSp>
        <p:nvCxnSpPr>
          <p:cNvPr id="3899" name="Google Shape;3899;p357"/>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900" name="Google Shape;3900;p357"/>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901" name="Google Shape;3901;p35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02" name="Google Shape;3902;p35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03" name="Google Shape;3903;p357"/>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904" name="Google Shape;3904;p357"/>
          <p:cNvSpPr txBox="1"/>
          <p:nvPr>
            <p:ph idx="3" type="subTitle"/>
          </p:nvPr>
        </p:nvSpPr>
        <p:spPr>
          <a:xfrm>
            <a:off x="885125" y="1424950"/>
            <a:ext cx="10422000" cy="705600"/>
          </a:xfrm>
          <a:prstGeom prst="rect">
            <a:avLst/>
          </a:prstGeom>
          <a:noFill/>
          <a:ln>
            <a:noFill/>
          </a:ln>
        </p:spPr>
        <p:txBody>
          <a:bodyPr anchorCtr="0" anchor="t" bIns="0" lIns="0" spcFirstLastPara="1" rIns="0" wrap="square" tIns="0">
            <a:noAutofit/>
          </a:bodyPr>
          <a:lstStyle>
            <a:lvl1pPr lvl="0" rtl="0" algn="ctr">
              <a:lnSpc>
                <a:spcPct val="140000"/>
              </a:lnSpc>
              <a:spcBef>
                <a:spcPts val="0"/>
              </a:spcBef>
              <a:spcAft>
                <a:spcPts val="0"/>
              </a:spcAft>
              <a:buSzPts val="1600"/>
              <a:buNone/>
              <a:defRPr sz="1800">
                <a:solidFill>
                  <a:schemeClr val="accent1"/>
                </a:solidFill>
              </a:defRPr>
            </a:lvl1pPr>
            <a:lvl2pPr lvl="1" rtl="0" algn="ctr">
              <a:lnSpc>
                <a:spcPct val="140000"/>
              </a:lnSpc>
              <a:spcBef>
                <a:spcPts val="500"/>
              </a:spcBef>
              <a:spcAft>
                <a:spcPts val="0"/>
              </a:spcAft>
              <a:buSzPts val="1400"/>
              <a:buNone/>
              <a:defRPr sz="1800">
                <a:solidFill>
                  <a:schemeClr val="accent1"/>
                </a:solidFill>
              </a:defRPr>
            </a:lvl2pPr>
            <a:lvl3pPr lvl="2" rtl="0" algn="ctr">
              <a:lnSpc>
                <a:spcPct val="140000"/>
              </a:lnSpc>
              <a:spcBef>
                <a:spcPts val="500"/>
              </a:spcBef>
              <a:spcAft>
                <a:spcPts val="0"/>
              </a:spcAft>
              <a:buSzPts val="1400"/>
              <a:buNone/>
              <a:defRPr sz="1800">
                <a:solidFill>
                  <a:schemeClr val="accent1"/>
                </a:solidFill>
              </a:defRPr>
            </a:lvl3pPr>
            <a:lvl4pPr lvl="3" rtl="0" algn="ctr">
              <a:lnSpc>
                <a:spcPct val="140000"/>
              </a:lnSpc>
              <a:spcBef>
                <a:spcPts val="500"/>
              </a:spcBef>
              <a:spcAft>
                <a:spcPts val="0"/>
              </a:spcAft>
              <a:buSzPts val="1400"/>
              <a:buNone/>
              <a:defRPr sz="1800">
                <a:solidFill>
                  <a:schemeClr val="accent1"/>
                </a:solidFill>
              </a:defRPr>
            </a:lvl4pPr>
            <a:lvl5pPr lvl="4" rtl="0" algn="ctr">
              <a:lnSpc>
                <a:spcPct val="140000"/>
              </a:lnSpc>
              <a:spcBef>
                <a:spcPts val="500"/>
              </a:spcBef>
              <a:spcAft>
                <a:spcPts val="0"/>
              </a:spcAft>
              <a:buSzPts val="1400"/>
              <a:buNone/>
              <a:defRPr sz="1800">
                <a:solidFill>
                  <a:schemeClr val="accent1"/>
                </a:solidFill>
              </a:defRPr>
            </a:lvl5pPr>
            <a:lvl6pPr lvl="5" rtl="0" algn="ctr">
              <a:lnSpc>
                <a:spcPct val="140000"/>
              </a:lnSpc>
              <a:spcBef>
                <a:spcPts val="500"/>
              </a:spcBef>
              <a:spcAft>
                <a:spcPts val="0"/>
              </a:spcAft>
              <a:buSzPts val="1400"/>
              <a:buNone/>
              <a:defRPr sz="1800">
                <a:solidFill>
                  <a:schemeClr val="accent1"/>
                </a:solidFill>
              </a:defRPr>
            </a:lvl6pPr>
            <a:lvl7pPr lvl="6" rtl="0" algn="ctr">
              <a:lnSpc>
                <a:spcPct val="140000"/>
              </a:lnSpc>
              <a:spcBef>
                <a:spcPts val="500"/>
              </a:spcBef>
              <a:spcAft>
                <a:spcPts val="0"/>
              </a:spcAft>
              <a:buSzPts val="1400"/>
              <a:buNone/>
              <a:defRPr sz="1800">
                <a:solidFill>
                  <a:schemeClr val="accent1"/>
                </a:solidFill>
              </a:defRPr>
            </a:lvl7pPr>
            <a:lvl8pPr lvl="7" rtl="0" algn="ctr">
              <a:lnSpc>
                <a:spcPct val="140000"/>
              </a:lnSpc>
              <a:spcBef>
                <a:spcPts val="500"/>
              </a:spcBef>
              <a:spcAft>
                <a:spcPts val="0"/>
              </a:spcAft>
              <a:buSzPts val="1400"/>
              <a:buNone/>
              <a:defRPr sz="1800">
                <a:solidFill>
                  <a:schemeClr val="accent1"/>
                </a:solidFill>
              </a:defRPr>
            </a:lvl8pPr>
            <a:lvl9pPr lvl="8" rtl="0" algn="ctr">
              <a:lnSpc>
                <a:spcPct val="140000"/>
              </a:lnSpc>
              <a:spcBef>
                <a:spcPts val="500"/>
              </a:spcBef>
              <a:spcAft>
                <a:spcPts val="500"/>
              </a:spcAft>
              <a:buSzPts val="1400"/>
              <a:buNone/>
              <a:defRPr sz="1800">
                <a:solidFill>
                  <a:schemeClr val="accent1"/>
                </a:solidFill>
              </a:defRPr>
            </a:lvl9pPr>
          </a:lstStyle>
          <a:p/>
        </p:txBody>
      </p:sp>
      <p:sp>
        <p:nvSpPr>
          <p:cNvPr id="3905" name="Google Shape;3905;p357"/>
          <p:cNvSpPr txBox="1"/>
          <p:nvPr>
            <p:ph idx="4" type="subTitle"/>
          </p:nvPr>
        </p:nvSpPr>
        <p:spPr>
          <a:xfrm>
            <a:off x="2087850" y="2416425"/>
            <a:ext cx="8044800" cy="13041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600"/>
              <a:buNone/>
              <a:defRPr>
                <a:solidFill>
                  <a:schemeClr val="accent1"/>
                </a:solidFill>
              </a:defRPr>
            </a:lvl1pPr>
            <a:lvl2pPr lvl="1" rtl="0" algn="l">
              <a:lnSpc>
                <a:spcPct val="140000"/>
              </a:lnSpc>
              <a:spcBef>
                <a:spcPts val="500"/>
              </a:spcBef>
              <a:spcAft>
                <a:spcPts val="0"/>
              </a:spcAft>
              <a:buSzPts val="1400"/>
              <a:buNone/>
              <a:defRPr>
                <a:solidFill>
                  <a:schemeClr val="accent1"/>
                </a:solidFill>
              </a:defRPr>
            </a:lvl2pPr>
            <a:lvl3pPr lvl="2" rtl="0" algn="l">
              <a:lnSpc>
                <a:spcPct val="140000"/>
              </a:lnSpc>
              <a:spcBef>
                <a:spcPts val="500"/>
              </a:spcBef>
              <a:spcAft>
                <a:spcPts val="0"/>
              </a:spcAft>
              <a:buSzPts val="1400"/>
              <a:buNone/>
              <a:defRPr>
                <a:solidFill>
                  <a:schemeClr val="accent1"/>
                </a:solidFill>
              </a:defRPr>
            </a:lvl3pPr>
            <a:lvl4pPr lvl="3" rtl="0" algn="l">
              <a:lnSpc>
                <a:spcPct val="140000"/>
              </a:lnSpc>
              <a:spcBef>
                <a:spcPts val="500"/>
              </a:spcBef>
              <a:spcAft>
                <a:spcPts val="0"/>
              </a:spcAft>
              <a:buSzPts val="1400"/>
              <a:buNone/>
              <a:defRPr>
                <a:solidFill>
                  <a:schemeClr val="accent1"/>
                </a:solidFill>
              </a:defRPr>
            </a:lvl4pPr>
            <a:lvl5pPr lvl="4" rtl="0" algn="l">
              <a:lnSpc>
                <a:spcPct val="140000"/>
              </a:lnSpc>
              <a:spcBef>
                <a:spcPts val="500"/>
              </a:spcBef>
              <a:spcAft>
                <a:spcPts val="0"/>
              </a:spcAft>
              <a:buSzPts val="1400"/>
              <a:buNone/>
              <a:defRPr>
                <a:solidFill>
                  <a:schemeClr val="accent1"/>
                </a:solidFill>
              </a:defRPr>
            </a:lvl5pPr>
            <a:lvl6pPr lvl="5" rtl="0" algn="l">
              <a:lnSpc>
                <a:spcPct val="140000"/>
              </a:lnSpc>
              <a:spcBef>
                <a:spcPts val="500"/>
              </a:spcBef>
              <a:spcAft>
                <a:spcPts val="0"/>
              </a:spcAft>
              <a:buSzPts val="1400"/>
              <a:buNone/>
              <a:defRPr>
                <a:solidFill>
                  <a:schemeClr val="accent1"/>
                </a:solidFill>
              </a:defRPr>
            </a:lvl6pPr>
            <a:lvl7pPr lvl="6" rtl="0" algn="l">
              <a:lnSpc>
                <a:spcPct val="140000"/>
              </a:lnSpc>
              <a:spcBef>
                <a:spcPts val="500"/>
              </a:spcBef>
              <a:spcAft>
                <a:spcPts val="0"/>
              </a:spcAft>
              <a:buSzPts val="1400"/>
              <a:buNone/>
              <a:defRPr>
                <a:solidFill>
                  <a:schemeClr val="accent1"/>
                </a:solidFill>
              </a:defRPr>
            </a:lvl7pPr>
            <a:lvl8pPr lvl="7" rtl="0" algn="l">
              <a:lnSpc>
                <a:spcPct val="140000"/>
              </a:lnSpc>
              <a:spcBef>
                <a:spcPts val="500"/>
              </a:spcBef>
              <a:spcAft>
                <a:spcPts val="0"/>
              </a:spcAft>
              <a:buSzPts val="1400"/>
              <a:buNone/>
              <a:defRPr>
                <a:solidFill>
                  <a:schemeClr val="accent1"/>
                </a:solidFill>
              </a:defRPr>
            </a:lvl8pPr>
            <a:lvl9pPr lvl="8" rtl="0" algn="l">
              <a:lnSpc>
                <a:spcPct val="140000"/>
              </a:lnSpc>
              <a:spcBef>
                <a:spcPts val="500"/>
              </a:spcBef>
              <a:spcAft>
                <a:spcPts val="500"/>
              </a:spcAft>
              <a:buSzPts val="1400"/>
              <a:buNone/>
              <a:defRPr>
                <a:solidFill>
                  <a:schemeClr val="accent1"/>
                </a:solidFill>
              </a:defRPr>
            </a:lvl9pPr>
          </a:lstStyle>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3906" name="Shape 3906"/>
        <p:cNvGrpSpPr/>
        <p:nvPr/>
      </p:nvGrpSpPr>
      <p:grpSpPr>
        <a:xfrm>
          <a:off x="0" y="0"/>
          <a:ext cx="0" cy="0"/>
          <a:chOff x="0" y="0"/>
          <a:chExt cx="0" cy="0"/>
        </a:xfrm>
      </p:grpSpPr>
      <p:sp>
        <p:nvSpPr>
          <p:cNvPr id="3907" name="Google Shape;3907;p358"/>
          <p:cNvSpPr txBox="1"/>
          <p:nvPr>
            <p:ph type="title"/>
          </p:nvPr>
        </p:nvSpPr>
        <p:spPr>
          <a:xfrm>
            <a:off x="3280375" y="1653075"/>
            <a:ext cx="7431000" cy="39318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1pPr>
            <a:lvl2pPr lvl="1"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2pPr>
            <a:lvl3pPr lvl="2"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3pPr>
            <a:lvl4pPr lvl="3"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4pPr>
            <a:lvl5pPr lvl="4"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5pPr>
            <a:lvl6pPr lvl="5"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6pPr>
            <a:lvl7pPr lvl="6"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7pPr>
            <a:lvl8pPr lvl="7"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8pPr>
            <a:lvl9pPr lvl="8" rtl="0" algn="l">
              <a:lnSpc>
                <a:spcPct val="115000"/>
              </a:lnSpc>
              <a:spcBef>
                <a:spcPts val="0"/>
              </a:spcBef>
              <a:spcAft>
                <a:spcPts val="0"/>
              </a:spcAft>
              <a:buSzPts val="3400"/>
              <a:buNone/>
              <a:defRPr sz="2600">
                <a:solidFill>
                  <a:schemeClr val="accent1"/>
                </a:solidFill>
                <a:latin typeface="Red Hat Text"/>
                <a:ea typeface="Red Hat Text"/>
                <a:cs typeface="Red Hat Text"/>
                <a:sym typeface="Red Hat Text"/>
              </a:defRPr>
            </a:lvl9pPr>
          </a:lstStyle>
          <a:p/>
        </p:txBody>
      </p:sp>
      <p:sp>
        <p:nvSpPr>
          <p:cNvPr id="3908" name="Google Shape;3908;p35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3909" name="Google Shape;3909;p358"/>
          <p:cNvCxnSpPr/>
          <p:nvPr/>
        </p:nvCxnSpPr>
        <p:spPr>
          <a:xfrm rot="10800000">
            <a:off x="447775" y="100"/>
            <a:ext cx="0" cy="886500"/>
          </a:xfrm>
          <a:prstGeom prst="straightConnector1">
            <a:avLst/>
          </a:prstGeom>
          <a:noFill/>
          <a:ln cap="flat" cmpd="sng" w="9525">
            <a:solidFill>
              <a:schemeClr val="accent1"/>
            </a:solidFill>
            <a:prstDash val="solid"/>
            <a:round/>
            <a:headEnd len="sm" w="sm" type="none"/>
            <a:tailEnd len="sm" w="sm" type="none"/>
          </a:ln>
        </p:spPr>
      </p:cxnSp>
      <p:cxnSp>
        <p:nvCxnSpPr>
          <p:cNvPr id="3910" name="Google Shape;3910;p358"/>
          <p:cNvCxnSpPr/>
          <p:nvPr/>
        </p:nvCxnSpPr>
        <p:spPr>
          <a:xfrm rot="10800000">
            <a:off x="447767" y="6401400"/>
            <a:ext cx="0" cy="456600"/>
          </a:xfrm>
          <a:prstGeom prst="straightConnector1">
            <a:avLst/>
          </a:prstGeom>
          <a:noFill/>
          <a:ln cap="flat" cmpd="sng" w="9525">
            <a:solidFill>
              <a:schemeClr val="accent1"/>
            </a:solidFill>
            <a:prstDash val="solid"/>
            <a:round/>
            <a:headEnd len="sm" w="sm" type="none"/>
            <a:tailEnd len="sm" w="sm" type="none"/>
          </a:ln>
        </p:spPr>
      </p:cxnSp>
      <p:sp>
        <p:nvSpPr>
          <p:cNvPr id="3911" name="Google Shape;3911;p3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12" name="Google Shape;3912;p35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13" name="Google Shape;3913;p358"/>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3914" name="Shape 3914"/>
        <p:cNvGrpSpPr/>
        <p:nvPr/>
      </p:nvGrpSpPr>
      <p:grpSpPr>
        <a:xfrm>
          <a:off x="0" y="0"/>
          <a:ext cx="0" cy="0"/>
          <a:chOff x="0" y="0"/>
          <a:chExt cx="0" cy="0"/>
        </a:xfrm>
      </p:grpSpPr>
      <p:sp>
        <p:nvSpPr>
          <p:cNvPr id="3915" name="Google Shape;3915;p359"/>
          <p:cNvSpPr txBox="1"/>
          <p:nvPr>
            <p:ph type="title"/>
          </p:nvPr>
        </p:nvSpPr>
        <p:spPr>
          <a:xfrm>
            <a:off x="885050" y="871750"/>
            <a:ext cx="10422000" cy="13221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3400"/>
              <a:buNone/>
              <a:defRPr sz="3000">
                <a:solidFill>
                  <a:schemeClr val="lt1"/>
                </a:solidFill>
              </a:defRPr>
            </a:lvl1pPr>
            <a:lvl2pPr lvl="1" rtl="0" algn="l">
              <a:lnSpc>
                <a:spcPct val="115000"/>
              </a:lnSpc>
              <a:spcBef>
                <a:spcPts val="0"/>
              </a:spcBef>
              <a:spcAft>
                <a:spcPts val="0"/>
              </a:spcAft>
              <a:buSzPts val="3400"/>
              <a:buNone/>
              <a:defRPr sz="2600">
                <a:solidFill>
                  <a:schemeClr val="lt1"/>
                </a:solidFill>
              </a:defRPr>
            </a:lvl2pPr>
            <a:lvl3pPr lvl="2" rtl="0" algn="l">
              <a:lnSpc>
                <a:spcPct val="115000"/>
              </a:lnSpc>
              <a:spcBef>
                <a:spcPts val="0"/>
              </a:spcBef>
              <a:spcAft>
                <a:spcPts val="0"/>
              </a:spcAft>
              <a:buSzPts val="3400"/>
              <a:buNone/>
              <a:defRPr sz="2600">
                <a:solidFill>
                  <a:schemeClr val="lt1"/>
                </a:solidFill>
              </a:defRPr>
            </a:lvl3pPr>
            <a:lvl4pPr lvl="3" rtl="0" algn="l">
              <a:lnSpc>
                <a:spcPct val="115000"/>
              </a:lnSpc>
              <a:spcBef>
                <a:spcPts val="0"/>
              </a:spcBef>
              <a:spcAft>
                <a:spcPts val="0"/>
              </a:spcAft>
              <a:buSzPts val="3400"/>
              <a:buNone/>
              <a:defRPr sz="2600">
                <a:solidFill>
                  <a:schemeClr val="lt1"/>
                </a:solidFill>
              </a:defRPr>
            </a:lvl4pPr>
            <a:lvl5pPr lvl="4" rtl="0" algn="l">
              <a:lnSpc>
                <a:spcPct val="115000"/>
              </a:lnSpc>
              <a:spcBef>
                <a:spcPts val="0"/>
              </a:spcBef>
              <a:spcAft>
                <a:spcPts val="0"/>
              </a:spcAft>
              <a:buSzPts val="3400"/>
              <a:buNone/>
              <a:defRPr sz="2600">
                <a:solidFill>
                  <a:schemeClr val="lt1"/>
                </a:solidFill>
              </a:defRPr>
            </a:lvl5pPr>
            <a:lvl6pPr lvl="5" rtl="0" algn="l">
              <a:lnSpc>
                <a:spcPct val="115000"/>
              </a:lnSpc>
              <a:spcBef>
                <a:spcPts val="0"/>
              </a:spcBef>
              <a:spcAft>
                <a:spcPts val="0"/>
              </a:spcAft>
              <a:buSzPts val="3400"/>
              <a:buNone/>
              <a:defRPr sz="2600">
                <a:solidFill>
                  <a:schemeClr val="lt1"/>
                </a:solidFill>
              </a:defRPr>
            </a:lvl6pPr>
            <a:lvl7pPr lvl="6" rtl="0" algn="l">
              <a:lnSpc>
                <a:spcPct val="115000"/>
              </a:lnSpc>
              <a:spcBef>
                <a:spcPts val="0"/>
              </a:spcBef>
              <a:spcAft>
                <a:spcPts val="0"/>
              </a:spcAft>
              <a:buSzPts val="3400"/>
              <a:buNone/>
              <a:defRPr sz="2600">
                <a:solidFill>
                  <a:schemeClr val="lt1"/>
                </a:solidFill>
              </a:defRPr>
            </a:lvl7pPr>
            <a:lvl8pPr lvl="7" rtl="0" algn="l">
              <a:lnSpc>
                <a:spcPct val="115000"/>
              </a:lnSpc>
              <a:spcBef>
                <a:spcPts val="0"/>
              </a:spcBef>
              <a:spcAft>
                <a:spcPts val="0"/>
              </a:spcAft>
              <a:buSzPts val="3400"/>
              <a:buNone/>
              <a:defRPr sz="2600">
                <a:solidFill>
                  <a:schemeClr val="lt1"/>
                </a:solidFill>
              </a:defRPr>
            </a:lvl8pPr>
            <a:lvl9pPr lvl="8" rtl="0" algn="l">
              <a:lnSpc>
                <a:spcPct val="115000"/>
              </a:lnSpc>
              <a:spcBef>
                <a:spcPts val="0"/>
              </a:spcBef>
              <a:spcAft>
                <a:spcPts val="0"/>
              </a:spcAft>
              <a:buSzPts val="3400"/>
              <a:buNone/>
              <a:defRPr sz="2600">
                <a:solidFill>
                  <a:schemeClr val="lt1"/>
                </a:solidFill>
              </a:defRPr>
            </a:lvl9pPr>
          </a:lstStyle>
          <a:p/>
        </p:txBody>
      </p:sp>
      <p:cxnSp>
        <p:nvCxnSpPr>
          <p:cNvPr id="3916" name="Google Shape;3916;p359"/>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917" name="Google Shape;3917;p359"/>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chemeClr val="lt1"/>
              </a:buClr>
              <a:buSzPts val="1000"/>
              <a:buFont typeface="Red Hat Text Medium"/>
              <a:buNone/>
              <a:defRPr sz="1000">
                <a:solidFill>
                  <a:schemeClr val="lt1"/>
                </a:solidFill>
                <a:latin typeface="Red Hat Text Medium"/>
                <a:ea typeface="Red Hat Text Medium"/>
                <a:cs typeface="Red Hat Text Medium"/>
                <a:sym typeface="Red Hat Text Medium"/>
              </a:defRPr>
            </a:lvl9pPr>
          </a:lstStyle>
          <a:p/>
        </p:txBody>
      </p:sp>
      <p:cxnSp>
        <p:nvCxnSpPr>
          <p:cNvPr id="3918" name="Google Shape;3918;p35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pic>
        <p:nvPicPr>
          <p:cNvPr id="3919" name="Google Shape;3919;p359"/>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
        <p:nvSpPr>
          <p:cNvPr id="3920" name="Google Shape;3920;p35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921" name="Google Shape;3921;p359"/>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lt1"/>
                </a:solidFill>
              </a:defRPr>
            </a:lvl1pPr>
            <a:lvl2pPr lvl="1" rtl="0" algn="l">
              <a:lnSpc>
                <a:spcPct val="115000"/>
              </a:lnSpc>
              <a:spcBef>
                <a:spcPts val="0"/>
              </a:spcBef>
              <a:spcAft>
                <a:spcPts val="0"/>
              </a:spcAft>
              <a:buSzPts val="1400"/>
              <a:buNone/>
              <a:defRPr sz="800">
                <a:solidFill>
                  <a:schemeClr val="lt1"/>
                </a:solidFill>
              </a:defRPr>
            </a:lvl2pPr>
            <a:lvl3pPr lvl="2" rtl="0" algn="l">
              <a:lnSpc>
                <a:spcPct val="115000"/>
              </a:lnSpc>
              <a:spcBef>
                <a:spcPts val="0"/>
              </a:spcBef>
              <a:spcAft>
                <a:spcPts val="0"/>
              </a:spcAft>
              <a:buSzPts val="1400"/>
              <a:buNone/>
              <a:defRPr sz="800">
                <a:solidFill>
                  <a:schemeClr val="lt1"/>
                </a:solidFill>
              </a:defRPr>
            </a:lvl3pPr>
            <a:lvl4pPr lvl="3" rtl="0" algn="l">
              <a:lnSpc>
                <a:spcPct val="115000"/>
              </a:lnSpc>
              <a:spcBef>
                <a:spcPts val="0"/>
              </a:spcBef>
              <a:spcAft>
                <a:spcPts val="0"/>
              </a:spcAft>
              <a:buSzPts val="1400"/>
              <a:buNone/>
              <a:defRPr sz="800">
                <a:solidFill>
                  <a:schemeClr val="lt1"/>
                </a:solidFill>
              </a:defRPr>
            </a:lvl4pPr>
            <a:lvl5pPr lvl="4" rtl="0" algn="l">
              <a:lnSpc>
                <a:spcPct val="115000"/>
              </a:lnSpc>
              <a:spcBef>
                <a:spcPts val="0"/>
              </a:spcBef>
              <a:spcAft>
                <a:spcPts val="0"/>
              </a:spcAft>
              <a:buSzPts val="1400"/>
              <a:buNone/>
              <a:defRPr sz="800">
                <a:solidFill>
                  <a:schemeClr val="lt1"/>
                </a:solidFill>
              </a:defRPr>
            </a:lvl5pPr>
            <a:lvl6pPr lvl="5" rtl="0" algn="l">
              <a:lnSpc>
                <a:spcPct val="115000"/>
              </a:lnSpc>
              <a:spcBef>
                <a:spcPts val="0"/>
              </a:spcBef>
              <a:spcAft>
                <a:spcPts val="0"/>
              </a:spcAft>
              <a:buSzPts val="1400"/>
              <a:buNone/>
              <a:defRPr sz="800">
                <a:solidFill>
                  <a:schemeClr val="lt1"/>
                </a:solidFill>
              </a:defRPr>
            </a:lvl6pPr>
            <a:lvl7pPr lvl="6" rtl="0" algn="l">
              <a:lnSpc>
                <a:spcPct val="115000"/>
              </a:lnSpc>
              <a:spcBef>
                <a:spcPts val="0"/>
              </a:spcBef>
              <a:spcAft>
                <a:spcPts val="0"/>
              </a:spcAft>
              <a:buSzPts val="1400"/>
              <a:buNone/>
              <a:defRPr sz="800">
                <a:solidFill>
                  <a:schemeClr val="lt1"/>
                </a:solidFill>
              </a:defRPr>
            </a:lvl7pPr>
            <a:lvl8pPr lvl="7" rtl="0" algn="l">
              <a:lnSpc>
                <a:spcPct val="115000"/>
              </a:lnSpc>
              <a:spcBef>
                <a:spcPts val="0"/>
              </a:spcBef>
              <a:spcAft>
                <a:spcPts val="0"/>
              </a:spcAft>
              <a:buSzPts val="1400"/>
              <a:buNone/>
              <a:defRPr sz="800">
                <a:solidFill>
                  <a:schemeClr val="lt1"/>
                </a:solidFill>
              </a:defRPr>
            </a:lvl8pPr>
            <a:lvl9pPr lvl="8" rtl="0" algn="l">
              <a:lnSpc>
                <a:spcPct val="115000"/>
              </a:lnSpc>
              <a:spcBef>
                <a:spcPts val="0"/>
              </a:spcBef>
              <a:spcAft>
                <a:spcPts val="0"/>
              </a:spcAft>
              <a:buSzPts val="1400"/>
              <a:buNone/>
              <a:defRPr sz="800">
                <a:solidFill>
                  <a:schemeClr val="lt1"/>
                </a:solidFill>
              </a:defRPr>
            </a:lvl9pPr>
          </a:lstStyle>
          <a:p/>
        </p:txBody>
      </p:sp>
      <p:sp>
        <p:nvSpPr>
          <p:cNvPr id="3922" name="Google Shape;3922;p359"/>
          <p:cNvSpPr txBox="1"/>
          <p:nvPr>
            <p:ph idx="3" type="subTitle"/>
          </p:nvPr>
        </p:nvSpPr>
        <p:spPr>
          <a:xfrm>
            <a:off x="32795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
        <p:nvSpPr>
          <p:cNvPr id="3923" name="Google Shape;3923;p359"/>
          <p:cNvSpPr txBox="1"/>
          <p:nvPr>
            <p:ph idx="4" type="subTitle"/>
          </p:nvPr>
        </p:nvSpPr>
        <p:spPr>
          <a:xfrm>
            <a:off x="566065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
        <p:nvSpPr>
          <p:cNvPr id="3924" name="Google Shape;3924;p359"/>
          <p:cNvSpPr txBox="1"/>
          <p:nvPr>
            <p:ph idx="5" type="subTitle"/>
          </p:nvPr>
        </p:nvSpPr>
        <p:spPr>
          <a:xfrm>
            <a:off x="80418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lt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lt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ering - Closing">
  <p:cSld name="CUSTOM_8">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37"/>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37" name="Google Shape;337;p37"/>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000000"/>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38" name="Google Shape;338;p37"/>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39" name="Google Shape;339;p3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40" name="Google Shape;340;p3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41" name="Google Shape;341;p3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42" name="Google Shape;342;p3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43" name="Google Shape;343;p3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44" name="Google Shape;344;p3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45" name="Google Shape;345;p3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46" name="Google Shape;346;p3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47" name="Google Shape;347;p3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48" name="Google Shape;348;p3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49" name="Google Shape;349;p37"/>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50" name="Google Shape;350;p37"/>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3925" name="Shape 3925"/>
        <p:cNvGrpSpPr/>
        <p:nvPr/>
      </p:nvGrpSpPr>
      <p:grpSpPr>
        <a:xfrm>
          <a:off x="0" y="0"/>
          <a:ext cx="0" cy="0"/>
          <a:chOff x="0" y="0"/>
          <a:chExt cx="0" cy="0"/>
        </a:xfrm>
      </p:grpSpPr>
      <p:sp>
        <p:nvSpPr>
          <p:cNvPr id="3926" name="Google Shape;3926;p360"/>
          <p:cNvSpPr txBox="1"/>
          <p:nvPr>
            <p:ph type="title"/>
          </p:nvPr>
        </p:nvSpPr>
        <p:spPr>
          <a:xfrm>
            <a:off x="885050" y="871750"/>
            <a:ext cx="10422000" cy="13221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3400"/>
              <a:buNone/>
              <a:defRPr sz="3000"/>
            </a:lvl1pPr>
            <a:lvl2pPr lvl="1" rtl="0" algn="l">
              <a:lnSpc>
                <a:spcPct val="115000"/>
              </a:lnSpc>
              <a:spcBef>
                <a:spcPts val="0"/>
              </a:spcBef>
              <a:spcAft>
                <a:spcPts val="0"/>
              </a:spcAft>
              <a:buSzPts val="3400"/>
              <a:buNone/>
              <a:defRPr sz="2600"/>
            </a:lvl2pPr>
            <a:lvl3pPr lvl="2" rtl="0" algn="l">
              <a:lnSpc>
                <a:spcPct val="115000"/>
              </a:lnSpc>
              <a:spcBef>
                <a:spcPts val="0"/>
              </a:spcBef>
              <a:spcAft>
                <a:spcPts val="0"/>
              </a:spcAft>
              <a:buSzPts val="3400"/>
              <a:buNone/>
              <a:defRPr sz="2600"/>
            </a:lvl3pPr>
            <a:lvl4pPr lvl="3" rtl="0" algn="l">
              <a:lnSpc>
                <a:spcPct val="115000"/>
              </a:lnSpc>
              <a:spcBef>
                <a:spcPts val="0"/>
              </a:spcBef>
              <a:spcAft>
                <a:spcPts val="0"/>
              </a:spcAft>
              <a:buSzPts val="3400"/>
              <a:buNone/>
              <a:defRPr sz="2600"/>
            </a:lvl4pPr>
            <a:lvl5pPr lvl="4" rtl="0" algn="l">
              <a:lnSpc>
                <a:spcPct val="115000"/>
              </a:lnSpc>
              <a:spcBef>
                <a:spcPts val="0"/>
              </a:spcBef>
              <a:spcAft>
                <a:spcPts val="0"/>
              </a:spcAft>
              <a:buSzPts val="3400"/>
              <a:buNone/>
              <a:defRPr sz="2600"/>
            </a:lvl5pPr>
            <a:lvl6pPr lvl="5" rtl="0" algn="l">
              <a:lnSpc>
                <a:spcPct val="115000"/>
              </a:lnSpc>
              <a:spcBef>
                <a:spcPts val="0"/>
              </a:spcBef>
              <a:spcAft>
                <a:spcPts val="0"/>
              </a:spcAft>
              <a:buSzPts val="3400"/>
              <a:buNone/>
              <a:defRPr sz="2600"/>
            </a:lvl6pPr>
            <a:lvl7pPr lvl="6" rtl="0" algn="l">
              <a:lnSpc>
                <a:spcPct val="115000"/>
              </a:lnSpc>
              <a:spcBef>
                <a:spcPts val="0"/>
              </a:spcBef>
              <a:spcAft>
                <a:spcPts val="0"/>
              </a:spcAft>
              <a:buSzPts val="3400"/>
              <a:buNone/>
              <a:defRPr sz="2600"/>
            </a:lvl7pPr>
            <a:lvl8pPr lvl="7" rtl="0" algn="l">
              <a:lnSpc>
                <a:spcPct val="115000"/>
              </a:lnSpc>
              <a:spcBef>
                <a:spcPts val="0"/>
              </a:spcBef>
              <a:spcAft>
                <a:spcPts val="0"/>
              </a:spcAft>
              <a:buSzPts val="3400"/>
              <a:buNone/>
              <a:defRPr sz="2600"/>
            </a:lvl8pPr>
            <a:lvl9pPr lvl="8" rtl="0" algn="l">
              <a:lnSpc>
                <a:spcPct val="115000"/>
              </a:lnSpc>
              <a:spcBef>
                <a:spcPts val="0"/>
              </a:spcBef>
              <a:spcAft>
                <a:spcPts val="0"/>
              </a:spcAft>
              <a:buSzPts val="3400"/>
              <a:buNone/>
              <a:defRPr sz="2600"/>
            </a:lvl9pPr>
          </a:lstStyle>
          <a:p/>
        </p:txBody>
      </p:sp>
      <p:cxnSp>
        <p:nvCxnSpPr>
          <p:cNvPr id="3927" name="Google Shape;3927;p36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928" name="Google Shape;3928;p36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2pPr>
            <a:lvl3pPr lvl="2"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3pPr>
            <a:lvl4pPr lvl="3"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4pPr>
            <a:lvl5pPr lvl="4"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5pPr>
            <a:lvl6pPr lvl="5"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6pPr>
            <a:lvl7pPr lvl="6"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7pPr>
            <a:lvl8pPr lvl="7"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8pPr>
            <a:lvl9pPr lvl="8" rtl="0" algn="l">
              <a:lnSpc>
                <a:spcPct val="100000"/>
              </a:lnSpc>
              <a:spcBef>
                <a:spcPts val="0"/>
              </a:spcBef>
              <a:spcAft>
                <a:spcPts val="0"/>
              </a:spcAft>
              <a:buClr>
                <a:srgbClr val="141414"/>
              </a:buClr>
              <a:buSzPts val="1000"/>
              <a:buFont typeface="Red Hat Text Medium"/>
              <a:buNone/>
              <a:defRPr sz="1000">
                <a:solidFill>
                  <a:srgbClr val="141414"/>
                </a:solidFill>
                <a:latin typeface="Red Hat Text Medium"/>
                <a:ea typeface="Red Hat Text Medium"/>
                <a:cs typeface="Red Hat Text Medium"/>
                <a:sym typeface="Red Hat Text Medium"/>
              </a:defRPr>
            </a:lvl9pPr>
          </a:lstStyle>
          <a:p/>
        </p:txBody>
      </p:sp>
      <p:cxnSp>
        <p:nvCxnSpPr>
          <p:cNvPr id="3929" name="Google Shape;3929;p36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930" name="Google Shape;3930;p36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31" name="Google Shape;3931;p36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32" name="Google Shape;3932;p360"/>
          <p:cNvSpPr txBox="1"/>
          <p:nvPr>
            <p:ph idx="2" type="subTitle"/>
          </p:nvPr>
        </p:nvSpPr>
        <p:spPr>
          <a:xfrm>
            <a:off x="885050" y="6169550"/>
            <a:ext cx="8002500" cy="559800"/>
          </a:xfrm>
          <a:prstGeom prst="rect">
            <a:avLst/>
          </a:prstGeom>
          <a:noFill/>
          <a:ln>
            <a:noFill/>
          </a:ln>
        </p:spPr>
        <p:txBody>
          <a:bodyPr anchorCtr="0" anchor="b" bIns="0" lIns="0" spcFirstLastPara="1" rIns="0" wrap="square" tIns="0">
            <a:noAutofit/>
          </a:bodyPr>
          <a:lstStyle>
            <a:lvl1pPr lvl="0" rtl="0" algn="l">
              <a:lnSpc>
                <a:spcPct val="115000"/>
              </a:lnSpc>
              <a:spcBef>
                <a:spcPts val="0"/>
              </a:spcBef>
              <a:spcAft>
                <a:spcPts val="0"/>
              </a:spcAft>
              <a:buSzPts val="1600"/>
              <a:buNone/>
              <a:defRPr sz="800">
                <a:solidFill>
                  <a:schemeClr val="dk1"/>
                </a:solidFill>
              </a:defRPr>
            </a:lvl1pPr>
            <a:lvl2pPr lvl="1" rtl="0" algn="l">
              <a:lnSpc>
                <a:spcPct val="115000"/>
              </a:lnSpc>
              <a:spcBef>
                <a:spcPts val="0"/>
              </a:spcBef>
              <a:spcAft>
                <a:spcPts val="0"/>
              </a:spcAft>
              <a:buSzPts val="1400"/>
              <a:buNone/>
              <a:defRPr sz="800">
                <a:solidFill>
                  <a:schemeClr val="dk1"/>
                </a:solidFill>
              </a:defRPr>
            </a:lvl2pPr>
            <a:lvl3pPr lvl="2" rtl="0" algn="l">
              <a:lnSpc>
                <a:spcPct val="115000"/>
              </a:lnSpc>
              <a:spcBef>
                <a:spcPts val="0"/>
              </a:spcBef>
              <a:spcAft>
                <a:spcPts val="0"/>
              </a:spcAft>
              <a:buSzPts val="1400"/>
              <a:buNone/>
              <a:defRPr sz="800">
                <a:solidFill>
                  <a:schemeClr val="dk1"/>
                </a:solidFill>
              </a:defRPr>
            </a:lvl3pPr>
            <a:lvl4pPr lvl="3" rtl="0" algn="l">
              <a:lnSpc>
                <a:spcPct val="115000"/>
              </a:lnSpc>
              <a:spcBef>
                <a:spcPts val="0"/>
              </a:spcBef>
              <a:spcAft>
                <a:spcPts val="0"/>
              </a:spcAft>
              <a:buSzPts val="1400"/>
              <a:buNone/>
              <a:defRPr sz="800">
                <a:solidFill>
                  <a:schemeClr val="dk1"/>
                </a:solidFill>
              </a:defRPr>
            </a:lvl4pPr>
            <a:lvl5pPr lvl="4" rtl="0" algn="l">
              <a:lnSpc>
                <a:spcPct val="115000"/>
              </a:lnSpc>
              <a:spcBef>
                <a:spcPts val="0"/>
              </a:spcBef>
              <a:spcAft>
                <a:spcPts val="0"/>
              </a:spcAft>
              <a:buSzPts val="1400"/>
              <a:buNone/>
              <a:defRPr sz="800">
                <a:solidFill>
                  <a:schemeClr val="dk1"/>
                </a:solidFill>
              </a:defRPr>
            </a:lvl5pPr>
            <a:lvl6pPr lvl="5" rtl="0" algn="l">
              <a:lnSpc>
                <a:spcPct val="115000"/>
              </a:lnSpc>
              <a:spcBef>
                <a:spcPts val="0"/>
              </a:spcBef>
              <a:spcAft>
                <a:spcPts val="0"/>
              </a:spcAft>
              <a:buSzPts val="1400"/>
              <a:buNone/>
              <a:defRPr sz="800">
                <a:solidFill>
                  <a:schemeClr val="dk1"/>
                </a:solidFill>
              </a:defRPr>
            </a:lvl6pPr>
            <a:lvl7pPr lvl="6" rtl="0" algn="l">
              <a:lnSpc>
                <a:spcPct val="115000"/>
              </a:lnSpc>
              <a:spcBef>
                <a:spcPts val="0"/>
              </a:spcBef>
              <a:spcAft>
                <a:spcPts val="0"/>
              </a:spcAft>
              <a:buSzPts val="1400"/>
              <a:buNone/>
              <a:defRPr sz="800">
                <a:solidFill>
                  <a:schemeClr val="dk1"/>
                </a:solidFill>
              </a:defRPr>
            </a:lvl7pPr>
            <a:lvl8pPr lvl="7" rtl="0" algn="l">
              <a:lnSpc>
                <a:spcPct val="115000"/>
              </a:lnSpc>
              <a:spcBef>
                <a:spcPts val="0"/>
              </a:spcBef>
              <a:spcAft>
                <a:spcPts val="0"/>
              </a:spcAft>
              <a:buSzPts val="1400"/>
              <a:buNone/>
              <a:defRPr sz="800">
                <a:solidFill>
                  <a:schemeClr val="dk1"/>
                </a:solidFill>
              </a:defRPr>
            </a:lvl8pPr>
            <a:lvl9pPr lvl="8" rtl="0" algn="l">
              <a:lnSpc>
                <a:spcPct val="115000"/>
              </a:lnSpc>
              <a:spcBef>
                <a:spcPts val="0"/>
              </a:spcBef>
              <a:spcAft>
                <a:spcPts val="0"/>
              </a:spcAft>
              <a:buSzPts val="1400"/>
              <a:buNone/>
              <a:defRPr sz="800">
                <a:solidFill>
                  <a:schemeClr val="dk1"/>
                </a:solidFill>
              </a:defRPr>
            </a:lvl9pPr>
          </a:lstStyle>
          <a:p/>
        </p:txBody>
      </p:sp>
      <p:sp>
        <p:nvSpPr>
          <p:cNvPr id="3933" name="Google Shape;3933;p360"/>
          <p:cNvSpPr txBox="1"/>
          <p:nvPr>
            <p:ph idx="3" type="subTitle"/>
          </p:nvPr>
        </p:nvSpPr>
        <p:spPr>
          <a:xfrm>
            <a:off x="32795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
        <p:nvSpPr>
          <p:cNvPr id="3934" name="Google Shape;3934;p360"/>
          <p:cNvSpPr txBox="1"/>
          <p:nvPr>
            <p:ph idx="4" type="subTitle"/>
          </p:nvPr>
        </p:nvSpPr>
        <p:spPr>
          <a:xfrm>
            <a:off x="566065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
        <p:nvSpPr>
          <p:cNvPr id="3935" name="Google Shape;3935;p360"/>
          <p:cNvSpPr txBox="1"/>
          <p:nvPr>
            <p:ph idx="5" type="subTitle"/>
          </p:nvPr>
        </p:nvSpPr>
        <p:spPr>
          <a:xfrm>
            <a:off x="8041800" y="2664350"/>
            <a:ext cx="2034600" cy="2714100"/>
          </a:xfrm>
          <a:prstGeom prst="rect">
            <a:avLst/>
          </a:prstGeom>
          <a:noFill/>
          <a:ln>
            <a:noFill/>
          </a:ln>
        </p:spPr>
        <p:txBody>
          <a:bodyPr anchorCtr="0" anchor="t" bIns="0" lIns="0" spcFirstLastPara="1" rIns="0" wrap="square" tIns="0">
            <a:noAutofit/>
          </a:bodyPr>
          <a:lstStyle>
            <a:lvl1pPr lvl="0" rtl="0" algn="l">
              <a:lnSpc>
                <a:spcPct val="114000"/>
              </a:lnSpc>
              <a:spcBef>
                <a:spcPts val="0"/>
              </a:spcBef>
              <a:spcAft>
                <a:spcPts val="0"/>
              </a:spcAft>
              <a:buSzPts val="1600"/>
              <a:buNone/>
              <a:defRPr sz="2000">
                <a:solidFill>
                  <a:schemeClr val="dk1"/>
                </a:solidFill>
                <a:latin typeface="Red Hat Display"/>
                <a:ea typeface="Red Hat Display"/>
                <a:cs typeface="Red Hat Display"/>
                <a:sym typeface="Red Hat Display"/>
              </a:defRPr>
            </a:lvl1pPr>
            <a:lvl2pPr lvl="1"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2pPr>
            <a:lvl3pPr lvl="2"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3pPr>
            <a:lvl4pPr lvl="3"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4pPr>
            <a:lvl5pPr lvl="4"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5pPr>
            <a:lvl6pPr lvl="5"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6pPr>
            <a:lvl7pPr lvl="6"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7pPr>
            <a:lvl8pPr lvl="7" rtl="0" algn="l">
              <a:lnSpc>
                <a:spcPct val="114000"/>
              </a:lnSpc>
              <a:spcBef>
                <a:spcPts val="2000"/>
              </a:spcBef>
              <a:spcAft>
                <a:spcPts val="0"/>
              </a:spcAft>
              <a:buSzPts val="1400"/>
              <a:buNone/>
              <a:defRPr sz="2000">
                <a:solidFill>
                  <a:schemeClr val="dk1"/>
                </a:solidFill>
                <a:latin typeface="Red Hat Display"/>
                <a:ea typeface="Red Hat Display"/>
                <a:cs typeface="Red Hat Display"/>
                <a:sym typeface="Red Hat Display"/>
              </a:defRPr>
            </a:lvl8pPr>
            <a:lvl9pPr lvl="8" rtl="0" algn="l">
              <a:lnSpc>
                <a:spcPct val="114000"/>
              </a:lnSpc>
              <a:spcBef>
                <a:spcPts val="2000"/>
              </a:spcBef>
              <a:spcAft>
                <a:spcPts val="2000"/>
              </a:spcAft>
              <a:buSzPts val="1400"/>
              <a:buNone/>
              <a:defRPr sz="20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3936" name="Shape 3936"/>
        <p:cNvGrpSpPr/>
        <p:nvPr/>
      </p:nvGrpSpPr>
      <p:grpSpPr>
        <a:xfrm>
          <a:off x="0" y="0"/>
          <a:ext cx="0" cy="0"/>
          <a:chOff x="0" y="0"/>
          <a:chExt cx="0" cy="0"/>
        </a:xfrm>
      </p:grpSpPr>
      <p:sp>
        <p:nvSpPr>
          <p:cNvPr id="3937" name="Google Shape;3937;p361"/>
          <p:cNvSpPr txBox="1"/>
          <p:nvPr>
            <p:ph type="title"/>
          </p:nvPr>
        </p:nvSpPr>
        <p:spPr>
          <a:xfrm>
            <a:off x="1102200" y="0"/>
            <a:ext cx="9987600" cy="1417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Font typeface="Arial"/>
              <a:buNone/>
              <a:defRPr/>
            </a:lvl1pPr>
            <a:lvl2pPr lvl="1" rtl="0" algn="l">
              <a:lnSpc>
                <a:spcPct val="100000"/>
              </a:lnSpc>
              <a:spcBef>
                <a:spcPts val="0"/>
              </a:spcBef>
              <a:spcAft>
                <a:spcPts val="0"/>
              </a:spcAft>
              <a:buSzPts val="3400"/>
              <a:buFont typeface="Proxima Nova"/>
              <a:buNone/>
              <a:defRPr/>
            </a:lvl2pPr>
            <a:lvl3pPr lvl="2" rtl="0" algn="l">
              <a:lnSpc>
                <a:spcPct val="100000"/>
              </a:lnSpc>
              <a:spcBef>
                <a:spcPts val="0"/>
              </a:spcBef>
              <a:spcAft>
                <a:spcPts val="0"/>
              </a:spcAft>
              <a:buSzPts val="3400"/>
              <a:buFont typeface="Proxima Nova"/>
              <a:buNone/>
              <a:defRPr/>
            </a:lvl3pPr>
            <a:lvl4pPr lvl="3" rtl="0" algn="l">
              <a:lnSpc>
                <a:spcPct val="100000"/>
              </a:lnSpc>
              <a:spcBef>
                <a:spcPts val="0"/>
              </a:spcBef>
              <a:spcAft>
                <a:spcPts val="0"/>
              </a:spcAft>
              <a:buSzPts val="3400"/>
              <a:buFont typeface="Proxima Nova"/>
              <a:buNone/>
              <a:defRPr/>
            </a:lvl4pPr>
            <a:lvl5pPr lvl="4" rtl="0" algn="l">
              <a:lnSpc>
                <a:spcPct val="100000"/>
              </a:lnSpc>
              <a:spcBef>
                <a:spcPts val="0"/>
              </a:spcBef>
              <a:spcAft>
                <a:spcPts val="0"/>
              </a:spcAft>
              <a:buSzPts val="3400"/>
              <a:buFont typeface="Proxima Nova"/>
              <a:buNone/>
              <a:defRPr/>
            </a:lvl5pPr>
            <a:lvl6pPr lvl="5" rtl="0" algn="l">
              <a:lnSpc>
                <a:spcPct val="100000"/>
              </a:lnSpc>
              <a:spcBef>
                <a:spcPts val="0"/>
              </a:spcBef>
              <a:spcAft>
                <a:spcPts val="0"/>
              </a:spcAft>
              <a:buSzPts val="3400"/>
              <a:buFont typeface="Proxima Nova"/>
              <a:buNone/>
              <a:defRPr/>
            </a:lvl6pPr>
            <a:lvl7pPr lvl="6" rtl="0" algn="l">
              <a:lnSpc>
                <a:spcPct val="100000"/>
              </a:lnSpc>
              <a:spcBef>
                <a:spcPts val="0"/>
              </a:spcBef>
              <a:spcAft>
                <a:spcPts val="0"/>
              </a:spcAft>
              <a:buSzPts val="3400"/>
              <a:buFont typeface="Proxima Nova"/>
              <a:buNone/>
              <a:defRPr/>
            </a:lvl7pPr>
            <a:lvl8pPr lvl="7" rtl="0" algn="l">
              <a:lnSpc>
                <a:spcPct val="100000"/>
              </a:lnSpc>
              <a:spcBef>
                <a:spcPts val="0"/>
              </a:spcBef>
              <a:spcAft>
                <a:spcPts val="0"/>
              </a:spcAft>
              <a:buSzPts val="3400"/>
              <a:buFont typeface="Proxima Nova"/>
              <a:buNone/>
              <a:defRPr/>
            </a:lvl8pPr>
            <a:lvl9pPr lvl="8" rtl="0" algn="l">
              <a:lnSpc>
                <a:spcPct val="100000"/>
              </a:lnSpc>
              <a:spcBef>
                <a:spcPts val="0"/>
              </a:spcBef>
              <a:spcAft>
                <a:spcPts val="0"/>
              </a:spcAft>
              <a:buSzPts val="3400"/>
              <a:buFont typeface="Proxima Nova"/>
              <a:buNone/>
              <a:defRPr/>
            </a:lvl9pPr>
          </a:lstStyle>
          <a:p/>
        </p:txBody>
      </p:sp>
      <p:sp>
        <p:nvSpPr>
          <p:cNvPr id="3938" name="Google Shape;3938;p361"/>
          <p:cNvSpPr txBox="1"/>
          <p:nvPr>
            <p:ph idx="12" type="sldNum"/>
          </p:nvPr>
        </p:nvSpPr>
        <p:spPr>
          <a:xfrm>
            <a:off x="137769" y="6311924"/>
            <a:ext cx="480900" cy="524700"/>
          </a:xfrm>
          <a:prstGeom prst="rect">
            <a:avLst/>
          </a:prstGeom>
          <a:noFill/>
          <a:ln>
            <a:noFill/>
          </a:ln>
        </p:spPr>
        <p:txBody>
          <a:bodyPr anchorCtr="0" anchor="ctr" bIns="111725" lIns="111725" spcFirstLastPara="1" rIns="111725" wrap="square" tIns="111725">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939" name="Google Shape;3939;p361"/>
          <p:cNvSpPr txBox="1"/>
          <p:nvPr>
            <p:ph idx="1" type="subTitle"/>
          </p:nvPr>
        </p:nvSpPr>
        <p:spPr>
          <a:xfrm>
            <a:off x="1102200" y="1341300"/>
            <a:ext cx="9987600" cy="438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6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940" name="Google Shape;3940;p361"/>
          <p:cNvSpPr txBox="1"/>
          <p:nvPr>
            <p:ph idx="2" type="body"/>
          </p:nvPr>
        </p:nvSpPr>
        <p:spPr>
          <a:xfrm>
            <a:off x="1102267" y="2167900"/>
            <a:ext cx="9987600" cy="3526500"/>
          </a:xfrm>
          <a:prstGeom prst="rect">
            <a:avLst/>
          </a:prstGeom>
          <a:noFill/>
          <a:ln>
            <a:noFill/>
          </a:ln>
        </p:spPr>
        <p:txBody>
          <a:bodyPr anchorCtr="0" anchor="t" bIns="0" lIns="0" spcFirstLastPara="1" rIns="0" wrap="square" tIns="0">
            <a:noAutofit/>
          </a:bodyPr>
          <a:lstStyle>
            <a:lvl1pPr indent="-330200" lvl="0" marL="457200" rtl="0" algn="l">
              <a:lnSpc>
                <a:spcPct val="140000"/>
              </a:lnSpc>
              <a:spcBef>
                <a:spcPts val="0"/>
              </a:spcBef>
              <a:spcAft>
                <a:spcPts val="0"/>
              </a:spcAft>
              <a:buSzPts val="1600"/>
              <a:buChar char="▸"/>
              <a:defRPr/>
            </a:lvl1pPr>
            <a:lvl2pPr indent="-317500" lvl="1" marL="914400" rtl="0" algn="l">
              <a:lnSpc>
                <a:spcPct val="140000"/>
              </a:lnSpc>
              <a:spcBef>
                <a:spcPts val="500"/>
              </a:spcBef>
              <a:spcAft>
                <a:spcPts val="0"/>
              </a:spcAft>
              <a:buSzPts val="1400"/>
              <a:buChar char="･"/>
              <a:defRPr/>
            </a:lvl2pPr>
            <a:lvl3pPr indent="-317500" lvl="2" marL="1371600" rtl="0" algn="l">
              <a:lnSpc>
                <a:spcPct val="140000"/>
              </a:lnSpc>
              <a:spcBef>
                <a:spcPts val="500"/>
              </a:spcBef>
              <a:spcAft>
                <a:spcPts val="0"/>
              </a:spcAft>
              <a:buSzPts val="1400"/>
              <a:buChar char="･"/>
              <a:defRPr/>
            </a:lvl3pPr>
            <a:lvl4pPr indent="-317500" lvl="3" marL="1828800" rtl="0" algn="l">
              <a:lnSpc>
                <a:spcPct val="140000"/>
              </a:lnSpc>
              <a:spcBef>
                <a:spcPts val="500"/>
              </a:spcBef>
              <a:spcAft>
                <a:spcPts val="0"/>
              </a:spcAft>
              <a:buSzPts val="1400"/>
              <a:buChar char="･"/>
              <a:defRPr/>
            </a:lvl4pPr>
            <a:lvl5pPr indent="-317500" lvl="4" marL="2286000" rtl="0" algn="l">
              <a:lnSpc>
                <a:spcPct val="140000"/>
              </a:lnSpc>
              <a:spcBef>
                <a:spcPts val="500"/>
              </a:spcBef>
              <a:spcAft>
                <a:spcPts val="0"/>
              </a:spcAft>
              <a:buSzPts val="1400"/>
              <a:buChar char="･"/>
              <a:defRPr/>
            </a:lvl5pPr>
            <a:lvl6pPr indent="-317500" lvl="5" marL="2743200" rtl="0" algn="l">
              <a:lnSpc>
                <a:spcPct val="140000"/>
              </a:lnSpc>
              <a:spcBef>
                <a:spcPts val="500"/>
              </a:spcBef>
              <a:spcAft>
                <a:spcPts val="0"/>
              </a:spcAft>
              <a:buSzPts val="1400"/>
              <a:buChar char="･"/>
              <a:defRPr/>
            </a:lvl6pPr>
            <a:lvl7pPr indent="-317500" lvl="6" marL="3200400" rtl="0" algn="l">
              <a:lnSpc>
                <a:spcPct val="140000"/>
              </a:lnSpc>
              <a:spcBef>
                <a:spcPts val="500"/>
              </a:spcBef>
              <a:spcAft>
                <a:spcPts val="0"/>
              </a:spcAft>
              <a:buSzPts val="1400"/>
              <a:buChar char="･"/>
              <a:defRPr/>
            </a:lvl7pPr>
            <a:lvl8pPr indent="-317500" lvl="7" marL="3657600" rtl="0" algn="l">
              <a:lnSpc>
                <a:spcPct val="140000"/>
              </a:lnSpc>
              <a:spcBef>
                <a:spcPts val="500"/>
              </a:spcBef>
              <a:spcAft>
                <a:spcPts val="0"/>
              </a:spcAft>
              <a:buSzPts val="1400"/>
              <a:buChar char="･"/>
              <a:defRPr/>
            </a:lvl8pPr>
            <a:lvl9pPr indent="-317500" lvl="8" marL="4114800" rtl="0" algn="l">
              <a:lnSpc>
                <a:spcPct val="140000"/>
              </a:lnSpc>
              <a:spcBef>
                <a:spcPts val="500"/>
              </a:spcBef>
              <a:spcAft>
                <a:spcPts val="500"/>
              </a:spcAft>
              <a:buSzPts val="1400"/>
              <a:buChar char="･"/>
              <a:defRPr/>
            </a:lvl9pPr>
          </a:lstStyle>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3941" name="Shape 3941"/>
        <p:cNvGrpSpPr/>
        <p:nvPr/>
      </p:nvGrpSpPr>
      <p:grpSpPr>
        <a:xfrm>
          <a:off x="0" y="0"/>
          <a:ext cx="0" cy="0"/>
          <a:chOff x="0" y="0"/>
          <a:chExt cx="0" cy="0"/>
        </a:xfrm>
      </p:grpSpPr>
      <p:sp>
        <p:nvSpPr>
          <p:cNvPr id="3942" name="Google Shape;3942;p362"/>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solidFill>
                  <a:srgbClr val="000000"/>
                </a:solidFill>
              </a:defRPr>
            </a:lvl1pPr>
            <a:lvl2pPr lvl="1" rtl="0" algn="ctr">
              <a:lnSpc>
                <a:spcPct val="130000"/>
              </a:lnSpc>
              <a:spcBef>
                <a:spcPts val="0"/>
              </a:spcBef>
              <a:spcAft>
                <a:spcPts val="0"/>
              </a:spcAft>
              <a:buSzPts val="3400"/>
              <a:buNone/>
              <a:defRPr sz="2600">
                <a:solidFill>
                  <a:srgbClr val="000000"/>
                </a:solidFill>
              </a:defRPr>
            </a:lvl2pPr>
            <a:lvl3pPr lvl="2" rtl="0" algn="ctr">
              <a:lnSpc>
                <a:spcPct val="130000"/>
              </a:lnSpc>
              <a:spcBef>
                <a:spcPts val="0"/>
              </a:spcBef>
              <a:spcAft>
                <a:spcPts val="0"/>
              </a:spcAft>
              <a:buSzPts val="3400"/>
              <a:buNone/>
              <a:defRPr sz="2600">
                <a:solidFill>
                  <a:srgbClr val="000000"/>
                </a:solidFill>
              </a:defRPr>
            </a:lvl3pPr>
            <a:lvl4pPr lvl="3" rtl="0" algn="ctr">
              <a:lnSpc>
                <a:spcPct val="130000"/>
              </a:lnSpc>
              <a:spcBef>
                <a:spcPts val="0"/>
              </a:spcBef>
              <a:spcAft>
                <a:spcPts val="0"/>
              </a:spcAft>
              <a:buSzPts val="3400"/>
              <a:buNone/>
              <a:defRPr sz="2600">
                <a:solidFill>
                  <a:srgbClr val="000000"/>
                </a:solidFill>
              </a:defRPr>
            </a:lvl4pPr>
            <a:lvl5pPr lvl="4" rtl="0" algn="ctr">
              <a:lnSpc>
                <a:spcPct val="130000"/>
              </a:lnSpc>
              <a:spcBef>
                <a:spcPts val="0"/>
              </a:spcBef>
              <a:spcAft>
                <a:spcPts val="0"/>
              </a:spcAft>
              <a:buSzPts val="3400"/>
              <a:buNone/>
              <a:defRPr sz="2600">
                <a:solidFill>
                  <a:srgbClr val="000000"/>
                </a:solidFill>
              </a:defRPr>
            </a:lvl5pPr>
            <a:lvl6pPr lvl="5" rtl="0" algn="ctr">
              <a:lnSpc>
                <a:spcPct val="130000"/>
              </a:lnSpc>
              <a:spcBef>
                <a:spcPts val="0"/>
              </a:spcBef>
              <a:spcAft>
                <a:spcPts val="0"/>
              </a:spcAft>
              <a:buSzPts val="3400"/>
              <a:buNone/>
              <a:defRPr sz="2600">
                <a:solidFill>
                  <a:srgbClr val="000000"/>
                </a:solidFill>
              </a:defRPr>
            </a:lvl6pPr>
            <a:lvl7pPr lvl="6" rtl="0" algn="ctr">
              <a:lnSpc>
                <a:spcPct val="130000"/>
              </a:lnSpc>
              <a:spcBef>
                <a:spcPts val="0"/>
              </a:spcBef>
              <a:spcAft>
                <a:spcPts val="0"/>
              </a:spcAft>
              <a:buSzPts val="3400"/>
              <a:buNone/>
              <a:defRPr sz="2600">
                <a:solidFill>
                  <a:srgbClr val="000000"/>
                </a:solidFill>
              </a:defRPr>
            </a:lvl7pPr>
            <a:lvl8pPr lvl="7" rtl="0" algn="ctr">
              <a:lnSpc>
                <a:spcPct val="130000"/>
              </a:lnSpc>
              <a:spcBef>
                <a:spcPts val="0"/>
              </a:spcBef>
              <a:spcAft>
                <a:spcPts val="0"/>
              </a:spcAft>
              <a:buSzPts val="3400"/>
              <a:buNone/>
              <a:defRPr sz="2600">
                <a:solidFill>
                  <a:srgbClr val="000000"/>
                </a:solidFill>
              </a:defRPr>
            </a:lvl8pPr>
            <a:lvl9pPr lvl="8" rtl="0" algn="ctr">
              <a:lnSpc>
                <a:spcPct val="130000"/>
              </a:lnSpc>
              <a:spcBef>
                <a:spcPts val="0"/>
              </a:spcBef>
              <a:spcAft>
                <a:spcPts val="0"/>
              </a:spcAft>
              <a:buSzPts val="3400"/>
              <a:buNone/>
              <a:defRPr sz="2600">
                <a:solidFill>
                  <a:srgbClr val="000000"/>
                </a:solidFill>
              </a:defRPr>
            </a:lvl9pPr>
          </a:lstStyle>
          <a:p/>
        </p:txBody>
      </p:sp>
      <p:cxnSp>
        <p:nvCxnSpPr>
          <p:cNvPr id="3943" name="Google Shape;3943;p362"/>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944" name="Google Shape;3944;p362"/>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45" name="Google Shape;3945;p362"/>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3946" name="Google Shape;3946;p36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947" name="Google Shape;3947;p36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INTERNAL ONLY</a:t>
            </a:r>
            <a:endParaRPr b="0" i="0" sz="600" u="none" cap="none" strike="noStrike">
              <a:solidFill>
                <a:srgbClr val="666666"/>
              </a:solidFill>
              <a:latin typeface="Overpass Light"/>
              <a:ea typeface="Overpass Light"/>
              <a:cs typeface="Overpass Light"/>
              <a:sym typeface="Overpass Light"/>
            </a:endParaRPr>
          </a:p>
        </p:txBody>
      </p:sp>
      <p:pic>
        <p:nvPicPr>
          <p:cNvPr id="3948" name="Google Shape;3948;p36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49" name="Google Shape;3949;p362"/>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600">
                <a:solidFill>
                  <a:srgbClr val="4D4D4F"/>
                </a:solidFill>
              </a:defRPr>
            </a:lvl1pPr>
            <a:lvl2pPr lvl="1" rtl="0" algn="l">
              <a:lnSpc>
                <a:spcPct val="142000"/>
              </a:lnSpc>
              <a:spcBef>
                <a:spcPts val="0"/>
              </a:spcBef>
              <a:spcAft>
                <a:spcPts val="0"/>
              </a:spcAft>
              <a:buSzPts val="1400"/>
              <a:buNone/>
              <a:defRPr sz="600">
                <a:solidFill>
                  <a:srgbClr val="4D4D4F"/>
                </a:solidFill>
              </a:defRPr>
            </a:lvl2pPr>
            <a:lvl3pPr lvl="2" rtl="0" algn="l">
              <a:lnSpc>
                <a:spcPct val="142000"/>
              </a:lnSpc>
              <a:spcBef>
                <a:spcPts val="0"/>
              </a:spcBef>
              <a:spcAft>
                <a:spcPts val="0"/>
              </a:spcAft>
              <a:buSzPts val="1400"/>
              <a:buNone/>
              <a:defRPr sz="600">
                <a:solidFill>
                  <a:srgbClr val="4D4D4F"/>
                </a:solidFill>
              </a:defRPr>
            </a:lvl3pPr>
            <a:lvl4pPr lvl="3" rtl="0" algn="l">
              <a:lnSpc>
                <a:spcPct val="142000"/>
              </a:lnSpc>
              <a:spcBef>
                <a:spcPts val="0"/>
              </a:spcBef>
              <a:spcAft>
                <a:spcPts val="0"/>
              </a:spcAft>
              <a:buSzPts val="1400"/>
              <a:buNone/>
              <a:defRPr sz="600">
                <a:solidFill>
                  <a:srgbClr val="4D4D4F"/>
                </a:solidFill>
              </a:defRPr>
            </a:lvl4pPr>
            <a:lvl5pPr lvl="4" rtl="0" algn="l">
              <a:lnSpc>
                <a:spcPct val="142000"/>
              </a:lnSpc>
              <a:spcBef>
                <a:spcPts val="0"/>
              </a:spcBef>
              <a:spcAft>
                <a:spcPts val="0"/>
              </a:spcAft>
              <a:buSzPts val="1400"/>
              <a:buNone/>
              <a:defRPr sz="600">
                <a:solidFill>
                  <a:srgbClr val="4D4D4F"/>
                </a:solidFill>
              </a:defRPr>
            </a:lvl5pPr>
            <a:lvl6pPr lvl="5" rtl="0" algn="l">
              <a:lnSpc>
                <a:spcPct val="142000"/>
              </a:lnSpc>
              <a:spcBef>
                <a:spcPts val="0"/>
              </a:spcBef>
              <a:spcAft>
                <a:spcPts val="0"/>
              </a:spcAft>
              <a:buSzPts val="1400"/>
              <a:buNone/>
              <a:defRPr sz="600">
                <a:solidFill>
                  <a:srgbClr val="4D4D4F"/>
                </a:solidFill>
              </a:defRPr>
            </a:lvl6pPr>
            <a:lvl7pPr lvl="6" rtl="0" algn="l">
              <a:lnSpc>
                <a:spcPct val="142000"/>
              </a:lnSpc>
              <a:spcBef>
                <a:spcPts val="0"/>
              </a:spcBef>
              <a:spcAft>
                <a:spcPts val="0"/>
              </a:spcAft>
              <a:buSzPts val="1400"/>
              <a:buNone/>
              <a:defRPr sz="600">
                <a:solidFill>
                  <a:srgbClr val="4D4D4F"/>
                </a:solidFill>
              </a:defRPr>
            </a:lvl7pPr>
            <a:lvl8pPr lvl="7" rtl="0" algn="l">
              <a:lnSpc>
                <a:spcPct val="142000"/>
              </a:lnSpc>
              <a:spcBef>
                <a:spcPts val="0"/>
              </a:spcBef>
              <a:spcAft>
                <a:spcPts val="0"/>
              </a:spcAft>
              <a:buSzPts val="1400"/>
              <a:buNone/>
              <a:defRPr sz="600">
                <a:solidFill>
                  <a:srgbClr val="4D4D4F"/>
                </a:solidFill>
              </a:defRPr>
            </a:lvl8pPr>
            <a:lvl9pPr lvl="8" rtl="0" algn="l">
              <a:lnSpc>
                <a:spcPct val="142000"/>
              </a:lnSpc>
              <a:spcBef>
                <a:spcPts val="0"/>
              </a:spcBef>
              <a:spcAft>
                <a:spcPts val="0"/>
              </a:spcAft>
              <a:buSzPts val="1400"/>
              <a:buNone/>
              <a:defRPr sz="600">
                <a:solidFill>
                  <a:srgbClr val="4D4D4F"/>
                </a:solidFill>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3950" name="Shape 3950"/>
        <p:cNvGrpSpPr/>
        <p:nvPr/>
      </p:nvGrpSpPr>
      <p:grpSpPr>
        <a:xfrm>
          <a:off x="0" y="0"/>
          <a:ext cx="0" cy="0"/>
          <a:chOff x="0" y="0"/>
          <a:chExt cx="0" cy="0"/>
        </a:xfrm>
      </p:grpSpPr>
      <p:sp>
        <p:nvSpPr>
          <p:cNvPr id="3951" name="Google Shape;3951;p36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700">
                <a:solidFill>
                  <a:srgbClr val="000000"/>
                </a:solidFill>
              </a:defRPr>
            </a:lvl1pPr>
            <a:lvl2pPr lvl="1" rtl="0" algn="ctr">
              <a:lnSpc>
                <a:spcPct val="130000"/>
              </a:lnSpc>
              <a:spcBef>
                <a:spcPts val="0"/>
              </a:spcBef>
              <a:spcAft>
                <a:spcPts val="0"/>
              </a:spcAft>
              <a:buSzPts val="3400"/>
              <a:buNone/>
              <a:defRPr sz="2700">
                <a:solidFill>
                  <a:srgbClr val="000000"/>
                </a:solidFill>
              </a:defRPr>
            </a:lvl2pPr>
            <a:lvl3pPr lvl="2" rtl="0" algn="ctr">
              <a:lnSpc>
                <a:spcPct val="130000"/>
              </a:lnSpc>
              <a:spcBef>
                <a:spcPts val="0"/>
              </a:spcBef>
              <a:spcAft>
                <a:spcPts val="0"/>
              </a:spcAft>
              <a:buSzPts val="3400"/>
              <a:buNone/>
              <a:defRPr sz="2700">
                <a:solidFill>
                  <a:srgbClr val="000000"/>
                </a:solidFill>
              </a:defRPr>
            </a:lvl3pPr>
            <a:lvl4pPr lvl="3" rtl="0" algn="ctr">
              <a:lnSpc>
                <a:spcPct val="130000"/>
              </a:lnSpc>
              <a:spcBef>
                <a:spcPts val="0"/>
              </a:spcBef>
              <a:spcAft>
                <a:spcPts val="0"/>
              </a:spcAft>
              <a:buSzPts val="3400"/>
              <a:buNone/>
              <a:defRPr sz="2700">
                <a:solidFill>
                  <a:srgbClr val="000000"/>
                </a:solidFill>
              </a:defRPr>
            </a:lvl4pPr>
            <a:lvl5pPr lvl="4" rtl="0" algn="ctr">
              <a:lnSpc>
                <a:spcPct val="130000"/>
              </a:lnSpc>
              <a:spcBef>
                <a:spcPts val="0"/>
              </a:spcBef>
              <a:spcAft>
                <a:spcPts val="0"/>
              </a:spcAft>
              <a:buSzPts val="3400"/>
              <a:buNone/>
              <a:defRPr sz="2700">
                <a:solidFill>
                  <a:srgbClr val="000000"/>
                </a:solidFill>
              </a:defRPr>
            </a:lvl5pPr>
            <a:lvl6pPr lvl="5" rtl="0" algn="ctr">
              <a:lnSpc>
                <a:spcPct val="130000"/>
              </a:lnSpc>
              <a:spcBef>
                <a:spcPts val="0"/>
              </a:spcBef>
              <a:spcAft>
                <a:spcPts val="0"/>
              </a:spcAft>
              <a:buSzPts val="3400"/>
              <a:buNone/>
              <a:defRPr sz="2700">
                <a:solidFill>
                  <a:srgbClr val="000000"/>
                </a:solidFill>
              </a:defRPr>
            </a:lvl6pPr>
            <a:lvl7pPr lvl="6" rtl="0" algn="ctr">
              <a:lnSpc>
                <a:spcPct val="130000"/>
              </a:lnSpc>
              <a:spcBef>
                <a:spcPts val="0"/>
              </a:spcBef>
              <a:spcAft>
                <a:spcPts val="0"/>
              </a:spcAft>
              <a:buSzPts val="3400"/>
              <a:buNone/>
              <a:defRPr sz="2700">
                <a:solidFill>
                  <a:srgbClr val="000000"/>
                </a:solidFill>
              </a:defRPr>
            </a:lvl7pPr>
            <a:lvl8pPr lvl="7" rtl="0" algn="ctr">
              <a:lnSpc>
                <a:spcPct val="130000"/>
              </a:lnSpc>
              <a:spcBef>
                <a:spcPts val="0"/>
              </a:spcBef>
              <a:spcAft>
                <a:spcPts val="0"/>
              </a:spcAft>
              <a:buSzPts val="3400"/>
              <a:buNone/>
              <a:defRPr sz="2700">
                <a:solidFill>
                  <a:srgbClr val="000000"/>
                </a:solidFill>
              </a:defRPr>
            </a:lvl8pPr>
            <a:lvl9pPr lvl="8" rtl="0" algn="ctr">
              <a:lnSpc>
                <a:spcPct val="130000"/>
              </a:lnSpc>
              <a:spcBef>
                <a:spcPts val="0"/>
              </a:spcBef>
              <a:spcAft>
                <a:spcPts val="0"/>
              </a:spcAft>
              <a:buSzPts val="3400"/>
              <a:buNone/>
              <a:defRPr sz="2700">
                <a:solidFill>
                  <a:srgbClr val="000000"/>
                </a:solidFill>
              </a:defRPr>
            </a:lvl9pPr>
          </a:lstStyle>
          <a:p/>
        </p:txBody>
      </p:sp>
      <p:cxnSp>
        <p:nvCxnSpPr>
          <p:cNvPr id="3952" name="Google Shape;3952;p36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3953" name="Google Shape;3953;p36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3954" name="Google Shape;3954;p36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3955" name="Google Shape;3955;p36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56" name="Google Shape;3956;p36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3957" name="Google Shape;3957;p36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400"/>
              <a:buNone/>
              <a:defRPr sz="700">
                <a:solidFill>
                  <a:srgbClr val="4D4D4F"/>
                </a:solidFill>
              </a:defRPr>
            </a:lvl2pPr>
            <a:lvl3pPr lvl="2" rtl="0" algn="l">
              <a:lnSpc>
                <a:spcPct val="142000"/>
              </a:lnSpc>
              <a:spcBef>
                <a:spcPts val="0"/>
              </a:spcBef>
              <a:spcAft>
                <a:spcPts val="0"/>
              </a:spcAft>
              <a:buSzPts val="1400"/>
              <a:buNone/>
              <a:defRPr sz="700">
                <a:solidFill>
                  <a:srgbClr val="4D4D4F"/>
                </a:solidFill>
              </a:defRPr>
            </a:lvl3pPr>
            <a:lvl4pPr lvl="3" rtl="0" algn="l">
              <a:lnSpc>
                <a:spcPct val="142000"/>
              </a:lnSpc>
              <a:spcBef>
                <a:spcPts val="0"/>
              </a:spcBef>
              <a:spcAft>
                <a:spcPts val="0"/>
              </a:spcAft>
              <a:buSzPts val="1400"/>
              <a:buNone/>
              <a:defRPr sz="700">
                <a:solidFill>
                  <a:srgbClr val="4D4D4F"/>
                </a:solidFill>
              </a:defRPr>
            </a:lvl4pPr>
            <a:lvl5pPr lvl="4" rtl="0" algn="l">
              <a:lnSpc>
                <a:spcPct val="142000"/>
              </a:lnSpc>
              <a:spcBef>
                <a:spcPts val="0"/>
              </a:spcBef>
              <a:spcAft>
                <a:spcPts val="0"/>
              </a:spcAft>
              <a:buSzPts val="1400"/>
              <a:buNone/>
              <a:defRPr sz="700">
                <a:solidFill>
                  <a:srgbClr val="4D4D4F"/>
                </a:solidFill>
              </a:defRPr>
            </a:lvl5pPr>
            <a:lvl6pPr lvl="5" rtl="0" algn="l">
              <a:lnSpc>
                <a:spcPct val="142000"/>
              </a:lnSpc>
              <a:spcBef>
                <a:spcPts val="0"/>
              </a:spcBef>
              <a:spcAft>
                <a:spcPts val="0"/>
              </a:spcAft>
              <a:buSzPts val="1400"/>
              <a:buNone/>
              <a:defRPr sz="700">
                <a:solidFill>
                  <a:srgbClr val="4D4D4F"/>
                </a:solidFill>
              </a:defRPr>
            </a:lvl6pPr>
            <a:lvl7pPr lvl="6" rtl="0" algn="l">
              <a:lnSpc>
                <a:spcPct val="142000"/>
              </a:lnSpc>
              <a:spcBef>
                <a:spcPts val="0"/>
              </a:spcBef>
              <a:spcAft>
                <a:spcPts val="0"/>
              </a:spcAft>
              <a:buSzPts val="1400"/>
              <a:buNone/>
              <a:defRPr sz="700">
                <a:solidFill>
                  <a:srgbClr val="4D4D4F"/>
                </a:solidFill>
              </a:defRPr>
            </a:lvl7pPr>
            <a:lvl8pPr lvl="7" rtl="0" algn="l">
              <a:lnSpc>
                <a:spcPct val="142000"/>
              </a:lnSpc>
              <a:spcBef>
                <a:spcPts val="0"/>
              </a:spcBef>
              <a:spcAft>
                <a:spcPts val="0"/>
              </a:spcAft>
              <a:buSzPts val="1400"/>
              <a:buNone/>
              <a:defRPr sz="700">
                <a:solidFill>
                  <a:srgbClr val="4D4D4F"/>
                </a:solidFill>
              </a:defRPr>
            </a:lvl8pPr>
            <a:lvl9pPr lvl="8" rtl="0" algn="l">
              <a:lnSpc>
                <a:spcPct val="142000"/>
              </a:lnSpc>
              <a:spcBef>
                <a:spcPts val="0"/>
              </a:spcBef>
              <a:spcAft>
                <a:spcPts val="0"/>
              </a:spcAft>
              <a:buSzPts val="1400"/>
              <a:buNone/>
              <a:defRPr sz="700">
                <a:solidFill>
                  <a:srgbClr val="4D4D4F"/>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Title">
  <p:cSld name="CUSTOM_9">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38"/>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53" name="Google Shape;353;p38"/>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54" name="Google Shape;354;p38"/>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55" name="Google Shape;355;p38"/>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solidFill>
                  <a:schemeClr val="accent2"/>
                </a:solidFill>
              </a:defRPr>
            </a:lvl2pPr>
            <a:lvl3pPr lvl="2" rtl="0">
              <a:spcBef>
                <a:spcPts val="0"/>
              </a:spcBef>
              <a:spcAft>
                <a:spcPts val="0"/>
              </a:spcAft>
              <a:buNone/>
              <a:defRPr sz="4800">
                <a:solidFill>
                  <a:schemeClr val="accent2"/>
                </a:solidFill>
              </a:defRPr>
            </a:lvl3pPr>
            <a:lvl4pPr lvl="3" rtl="0">
              <a:spcBef>
                <a:spcPts val="0"/>
              </a:spcBef>
              <a:spcAft>
                <a:spcPts val="0"/>
              </a:spcAft>
              <a:buNone/>
              <a:defRPr sz="4800">
                <a:solidFill>
                  <a:schemeClr val="accent2"/>
                </a:solidFill>
              </a:defRPr>
            </a:lvl4pPr>
            <a:lvl5pPr lvl="4" rtl="0">
              <a:spcBef>
                <a:spcPts val="0"/>
              </a:spcBef>
              <a:spcAft>
                <a:spcPts val="0"/>
              </a:spcAft>
              <a:buNone/>
              <a:defRPr sz="4800">
                <a:solidFill>
                  <a:schemeClr val="accent2"/>
                </a:solidFill>
              </a:defRPr>
            </a:lvl5pPr>
            <a:lvl6pPr lvl="5" rtl="0">
              <a:spcBef>
                <a:spcPts val="0"/>
              </a:spcBef>
              <a:spcAft>
                <a:spcPts val="0"/>
              </a:spcAft>
              <a:buNone/>
              <a:defRPr sz="4800">
                <a:solidFill>
                  <a:schemeClr val="accent2"/>
                </a:solidFill>
              </a:defRPr>
            </a:lvl6pPr>
            <a:lvl7pPr lvl="6" rtl="0">
              <a:spcBef>
                <a:spcPts val="0"/>
              </a:spcBef>
              <a:spcAft>
                <a:spcPts val="0"/>
              </a:spcAft>
              <a:buNone/>
              <a:defRPr sz="4800">
                <a:solidFill>
                  <a:schemeClr val="accent2"/>
                </a:solidFill>
              </a:defRPr>
            </a:lvl7pPr>
            <a:lvl8pPr lvl="7" rtl="0">
              <a:spcBef>
                <a:spcPts val="0"/>
              </a:spcBef>
              <a:spcAft>
                <a:spcPts val="0"/>
              </a:spcAft>
              <a:buNone/>
              <a:defRPr sz="4800">
                <a:solidFill>
                  <a:schemeClr val="accent2"/>
                </a:solidFill>
              </a:defRPr>
            </a:lvl8pPr>
            <a:lvl9pPr lvl="8" rtl="0">
              <a:spcBef>
                <a:spcPts val="0"/>
              </a:spcBef>
              <a:spcAft>
                <a:spcPts val="0"/>
              </a:spcAft>
              <a:buNone/>
              <a:defRPr sz="4800">
                <a:solidFill>
                  <a:schemeClr val="accent2"/>
                </a:solidFill>
              </a:defRPr>
            </a:lvl9pPr>
          </a:lstStyle>
          <a:p/>
        </p:txBody>
      </p:sp>
      <p:sp>
        <p:nvSpPr>
          <p:cNvPr id="356" name="Google Shape;356;p3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57" name="Google Shape;357;p38"/>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58" name="Google Shape;358;p38"/>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59" name="Google Shape;359;p38"/>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Container Closing">
  <p:cSld name="CUSTOM_10">
    <p:bg>
      <p:bgPr>
        <a:blipFill>
          <a:blip r:embed="rId2">
            <a:alphaModFix/>
          </a:blip>
          <a:stretch>
            <a:fillRect/>
          </a:stretch>
        </a:blipFill>
      </p:bgPr>
    </p:bg>
    <p:spTree>
      <p:nvGrpSpPr>
        <p:cNvPr id="360" name="Shape 360"/>
        <p:cNvGrpSpPr/>
        <p:nvPr/>
      </p:nvGrpSpPr>
      <p:grpSpPr>
        <a:xfrm>
          <a:off x="0" y="0"/>
          <a:ext cx="0" cy="0"/>
          <a:chOff x="0" y="0"/>
          <a:chExt cx="0" cy="0"/>
        </a:xfrm>
      </p:grpSpPr>
      <p:sp>
        <p:nvSpPr>
          <p:cNvPr id="361" name="Google Shape;361;p39"/>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62" name="Google Shape;362;p39"/>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63" name="Google Shape;363;p39"/>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64" name="Google Shape;364;p39"/>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65" name="Google Shape;365;p39"/>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66" name="Google Shape;366;p39"/>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67" name="Google Shape;367;p39"/>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68" name="Google Shape;368;p39"/>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69" name="Google Shape;369;p39"/>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70" name="Google Shape;370;p39"/>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71" name="Google Shape;371;p39"/>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72" name="Google Shape;372;p39"/>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73" name="Google Shape;373;p39"/>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74" name="Google Shape;374;p39"/>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375" name="Google Shape;375;p39"/>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Title">
  <p:cSld name="CUSTOM_11">
    <p:bg>
      <p:bgPr>
        <a:blipFill>
          <a:blip r:embed="rId2">
            <a:alphaModFix/>
          </a:blip>
          <a:stretch>
            <a:fillRect/>
          </a:stretch>
        </a:blipFill>
      </p:bgPr>
    </p:bg>
    <p:spTree>
      <p:nvGrpSpPr>
        <p:cNvPr id="376" name="Shape 376"/>
        <p:cNvGrpSpPr/>
        <p:nvPr/>
      </p:nvGrpSpPr>
      <p:grpSpPr>
        <a:xfrm>
          <a:off x="0" y="0"/>
          <a:ext cx="0" cy="0"/>
          <a:chOff x="0" y="0"/>
          <a:chExt cx="0" cy="0"/>
        </a:xfrm>
      </p:grpSpPr>
      <p:sp>
        <p:nvSpPr>
          <p:cNvPr id="377" name="Google Shape;377;p40"/>
          <p:cNvSpPr txBox="1"/>
          <p:nvPr>
            <p:ph idx="1" type="subTitle"/>
          </p:nvPr>
        </p:nvSpPr>
        <p:spPr>
          <a:xfrm rot="5400000">
            <a:off x="-212742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378" name="Google Shape;378;p40"/>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379" name="Google Shape;379;p40"/>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380" name="Google Shape;380;p40"/>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solidFill>
                  <a:schemeClr val="dk2"/>
                </a:solidFill>
              </a:defRPr>
            </a:lvl2pPr>
            <a:lvl3pPr lvl="2" rtl="0">
              <a:spcBef>
                <a:spcPts val="0"/>
              </a:spcBef>
              <a:spcAft>
                <a:spcPts val="0"/>
              </a:spcAft>
              <a:buNone/>
              <a:defRPr sz="4800">
                <a:solidFill>
                  <a:schemeClr val="dk2"/>
                </a:solidFill>
              </a:defRPr>
            </a:lvl3pPr>
            <a:lvl4pPr lvl="3" rtl="0">
              <a:spcBef>
                <a:spcPts val="0"/>
              </a:spcBef>
              <a:spcAft>
                <a:spcPts val="0"/>
              </a:spcAft>
              <a:buNone/>
              <a:defRPr sz="4800">
                <a:solidFill>
                  <a:schemeClr val="dk2"/>
                </a:solidFill>
              </a:defRPr>
            </a:lvl4pPr>
            <a:lvl5pPr lvl="4" rtl="0">
              <a:spcBef>
                <a:spcPts val="0"/>
              </a:spcBef>
              <a:spcAft>
                <a:spcPts val="0"/>
              </a:spcAft>
              <a:buNone/>
              <a:defRPr sz="4800">
                <a:solidFill>
                  <a:schemeClr val="dk2"/>
                </a:solidFill>
              </a:defRPr>
            </a:lvl5pPr>
            <a:lvl6pPr lvl="5" rtl="0">
              <a:spcBef>
                <a:spcPts val="0"/>
              </a:spcBef>
              <a:spcAft>
                <a:spcPts val="0"/>
              </a:spcAft>
              <a:buNone/>
              <a:defRPr sz="4800">
                <a:solidFill>
                  <a:schemeClr val="dk2"/>
                </a:solidFill>
              </a:defRPr>
            </a:lvl6pPr>
            <a:lvl7pPr lvl="6" rtl="0">
              <a:spcBef>
                <a:spcPts val="0"/>
              </a:spcBef>
              <a:spcAft>
                <a:spcPts val="0"/>
              </a:spcAft>
              <a:buNone/>
              <a:defRPr sz="4800">
                <a:solidFill>
                  <a:schemeClr val="dk2"/>
                </a:solidFill>
              </a:defRPr>
            </a:lvl7pPr>
            <a:lvl8pPr lvl="7" rtl="0">
              <a:spcBef>
                <a:spcPts val="0"/>
              </a:spcBef>
              <a:spcAft>
                <a:spcPts val="0"/>
              </a:spcAft>
              <a:buNone/>
              <a:defRPr sz="4800">
                <a:solidFill>
                  <a:schemeClr val="dk2"/>
                </a:solidFill>
              </a:defRPr>
            </a:lvl8pPr>
            <a:lvl9pPr lvl="8" rtl="0">
              <a:spcBef>
                <a:spcPts val="0"/>
              </a:spcBef>
              <a:spcAft>
                <a:spcPts val="0"/>
              </a:spcAft>
              <a:buNone/>
              <a:defRPr sz="4800">
                <a:solidFill>
                  <a:schemeClr val="dk2"/>
                </a:solidFill>
              </a:defRPr>
            </a:lvl9pPr>
          </a:lstStyle>
          <a:p/>
        </p:txBody>
      </p:sp>
      <p:sp>
        <p:nvSpPr>
          <p:cNvPr id="381" name="Google Shape;381;p4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382" name="Google Shape;382;p40"/>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383" name="Google Shape;383;p40"/>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84" name="Google Shape;384;p40"/>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NFV Closing">
  <p:cSld name="CUSTOM_12">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41"/>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387" name="Google Shape;387;p41"/>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dk2"/>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pic>
        <p:nvPicPr>
          <p:cNvPr id="388" name="Google Shape;388;p41"/>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389" name="Google Shape;389;p41"/>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390" name="Google Shape;390;p41"/>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391" name="Google Shape;391;p41"/>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392" name="Google Shape;392;p41"/>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393" name="Google Shape;393;p41"/>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394" name="Google Shape;394;p41"/>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395" name="Google Shape;395;p41"/>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396" name="Google Shape;396;p41"/>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397" name="Google Shape;397;p41"/>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398" name="Google Shape;398;p41"/>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399" name="Google Shape;399;p41"/>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00" name="Google Shape;400;p41"/>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5"/>
          <p:cNvSpPr txBox="1"/>
          <p:nvPr>
            <p:ph idx="1" type="subTitle"/>
          </p:nvPr>
        </p:nvSpPr>
        <p:spPr>
          <a:xfrm>
            <a:off x="2083725" y="3008425"/>
            <a:ext cx="41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rgbClr val="EBEBEB"/>
              </a:buClr>
              <a:buSzPts val="1400"/>
              <a:buNone/>
              <a:defRPr sz="1400">
                <a:solidFill>
                  <a:srgbClr val="EBEBEB"/>
                </a:solidFill>
              </a:defRPr>
            </a:lvl1pPr>
            <a:lvl2pPr lvl="1" rtl="0">
              <a:lnSpc>
                <a:spcPct val="180000"/>
              </a:lnSpc>
              <a:spcBef>
                <a:spcPts val="0"/>
              </a:spcBef>
              <a:spcAft>
                <a:spcPts val="0"/>
              </a:spcAft>
              <a:buClr>
                <a:srgbClr val="EBEBEB"/>
              </a:buClr>
              <a:buSzPts val="1400"/>
              <a:buNone/>
              <a:defRPr sz="1400">
                <a:solidFill>
                  <a:srgbClr val="EBEBEB"/>
                </a:solidFill>
              </a:defRPr>
            </a:lvl2pPr>
            <a:lvl3pPr lvl="2" rtl="0">
              <a:lnSpc>
                <a:spcPct val="180000"/>
              </a:lnSpc>
              <a:spcBef>
                <a:spcPts val="0"/>
              </a:spcBef>
              <a:spcAft>
                <a:spcPts val="0"/>
              </a:spcAft>
              <a:buClr>
                <a:srgbClr val="EBEBEB"/>
              </a:buClr>
              <a:buSzPts val="1400"/>
              <a:buNone/>
              <a:defRPr sz="1400">
                <a:solidFill>
                  <a:srgbClr val="EBEBEB"/>
                </a:solidFill>
              </a:defRPr>
            </a:lvl3pPr>
            <a:lvl4pPr lvl="3" rtl="0">
              <a:lnSpc>
                <a:spcPct val="180000"/>
              </a:lnSpc>
              <a:spcBef>
                <a:spcPts val="0"/>
              </a:spcBef>
              <a:spcAft>
                <a:spcPts val="0"/>
              </a:spcAft>
              <a:buClr>
                <a:srgbClr val="EBEBEB"/>
              </a:buClr>
              <a:buSzPts val="1400"/>
              <a:buNone/>
              <a:defRPr sz="1400">
                <a:solidFill>
                  <a:srgbClr val="EBEBEB"/>
                </a:solidFill>
              </a:defRPr>
            </a:lvl4pPr>
            <a:lvl5pPr lvl="4" rtl="0">
              <a:lnSpc>
                <a:spcPct val="180000"/>
              </a:lnSpc>
              <a:spcBef>
                <a:spcPts val="0"/>
              </a:spcBef>
              <a:spcAft>
                <a:spcPts val="0"/>
              </a:spcAft>
              <a:buClr>
                <a:srgbClr val="EBEBEB"/>
              </a:buClr>
              <a:buSzPts val="1400"/>
              <a:buNone/>
              <a:defRPr sz="1400">
                <a:solidFill>
                  <a:srgbClr val="EBEBEB"/>
                </a:solidFill>
              </a:defRPr>
            </a:lvl5pPr>
            <a:lvl6pPr lvl="5" rtl="0">
              <a:lnSpc>
                <a:spcPct val="180000"/>
              </a:lnSpc>
              <a:spcBef>
                <a:spcPts val="0"/>
              </a:spcBef>
              <a:spcAft>
                <a:spcPts val="0"/>
              </a:spcAft>
              <a:buClr>
                <a:srgbClr val="EBEBEB"/>
              </a:buClr>
              <a:buSzPts val="1400"/>
              <a:buNone/>
              <a:defRPr sz="1400">
                <a:solidFill>
                  <a:srgbClr val="EBEBEB"/>
                </a:solidFill>
              </a:defRPr>
            </a:lvl6pPr>
            <a:lvl7pPr lvl="6" rtl="0">
              <a:lnSpc>
                <a:spcPct val="180000"/>
              </a:lnSpc>
              <a:spcBef>
                <a:spcPts val="0"/>
              </a:spcBef>
              <a:spcAft>
                <a:spcPts val="0"/>
              </a:spcAft>
              <a:buClr>
                <a:srgbClr val="EBEBEB"/>
              </a:buClr>
              <a:buSzPts val="1400"/>
              <a:buNone/>
              <a:defRPr sz="1400">
                <a:solidFill>
                  <a:srgbClr val="EBEBEB"/>
                </a:solidFill>
              </a:defRPr>
            </a:lvl7pPr>
            <a:lvl8pPr lvl="7" rtl="0">
              <a:lnSpc>
                <a:spcPct val="180000"/>
              </a:lnSpc>
              <a:spcBef>
                <a:spcPts val="0"/>
              </a:spcBef>
              <a:spcAft>
                <a:spcPts val="0"/>
              </a:spcAft>
              <a:buClr>
                <a:srgbClr val="EBEBEB"/>
              </a:buClr>
              <a:buSzPts val="1400"/>
              <a:buNone/>
              <a:defRPr sz="1400">
                <a:solidFill>
                  <a:srgbClr val="EBEBEB"/>
                </a:solidFill>
              </a:defRPr>
            </a:lvl8pPr>
            <a:lvl9pPr lvl="8" rtl="0">
              <a:lnSpc>
                <a:spcPct val="180000"/>
              </a:lnSpc>
              <a:spcBef>
                <a:spcPts val="0"/>
              </a:spcBef>
              <a:spcAft>
                <a:spcPts val="0"/>
              </a:spcAft>
              <a:buClr>
                <a:srgbClr val="EBEBEB"/>
              </a:buClr>
              <a:buSzPts val="1400"/>
              <a:buNone/>
              <a:defRPr sz="1400">
                <a:solidFill>
                  <a:srgbClr val="EBEBEB"/>
                </a:solidFill>
              </a:defRPr>
            </a:lvl9pPr>
          </a:lstStyle>
          <a:p/>
        </p:txBody>
      </p:sp>
      <p:sp>
        <p:nvSpPr>
          <p:cNvPr id="42" name="Google Shape;42;p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43" name="Google Shape;43;p5"/>
          <p:cNvSpPr txBox="1"/>
          <p:nvPr>
            <p:ph type="title"/>
          </p:nvPr>
        </p:nvSpPr>
        <p:spPr>
          <a:xfrm>
            <a:off x="2083875" y="568625"/>
            <a:ext cx="4905000" cy="19854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7000">
                <a:solidFill>
                  <a:srgbClr val="EBEBEB"/>
                </a:solidFill>
              </a:defRPr>
            </a:lvl1pPr>
            <a:lvl2pPr lvl="1" rtl="0">
              <a:lnSpc>
                <a:spcPct val="105000"/>
              </a:lnSpc>
              <a:spcBef>
                <a:spcPts val="0"/>
              </a:spcBef>
              <a:spcAft>
                <a:spcPts val="0"/>
              </a:spcAft>
              <a:buNone/>
              <a:defRPr sz="7000">
                <a:solidFill>
                  <a:srgbClr val="EBEBEB"/>
                </a:solidFill>
              </a:defRPr>
            </a:lvl2pPr>
            <a:lvl3pPr lvl="2" rtl="0">
              <a:lnSpc>
                <a:spcPct val="105000"/>
              </a:lnSpc>
              <a:spcBef>
                <a:spcPts val="0"/>
              </a:spcBef>
              <a:spcAft>
                <a:spcPts val="0"/>
              </a:spcAft>
              <a:buNone/>
              <a:defRPr sz="7000">
                <a:solidFill>
                  <a:srgbClr val="EBEBEB"/>
                </a:solidFill>
              </a:defRPr>
            </a:lvl3pPr>
            <a:lvl4pPr lvl="3" rtl="0">
              <a:lnSpc>
                <a:spcPct val="105000"/>
              </a:lnSpc>
              <a:spcBef>
                <a:spcPts val="0"/>
              </a:spcBef>
              <a:spcAft>
                <a:spcPts val="0"/>
              </a:spcAft>
              <a:buNone/>
              <a:defRPr sz="7000">
                <a:solidFill>
                  <a:srgbClr val="EBEBEB"/>
                </a:solidFill>
              </a:defRPr>
            </a:lvl4pPr>
            <a:lvl5pPr lvl="4" rtl="0">
              <a:lnSpc>
                <a:spcPct val="105000"/>
              </a:lnSpc>
              <a:spcBef>
                <a:spcPts val="0"/>
              </a:spcBef>
              <a:spcAft>
                <a:spcPts val="0"/>
              </a:spcAft>
              <a:buNone/>
              <a:defRPr sz="7000">
                <a:solidFill>
                  <a:srgbClr val="EBEBEB"/>
                </a:solidFill>
              </a:defRPr>
            </a:lvl5pPr>
            <a:lvl6pPr lvl="5" rtl="0">
              <a:lnSpc>
                <a:spcPct val="105000"/>
              </a:lnSpc>
              <a:spcBef>
                <a:spcPts val="0"/>
              </a:spcBef>
              <a:spcAft>
                <a:spcPts val="0"/>
              </a:spcAft>
              <a:buNone/>
              <a:defRPr sz="7000">
                <a:solidFill>
                  <a:srgbClr val="EBEBEB"/>
                </a:solidFill>
              </a:defRPr>
            </a:lvl6pPr>
            <a:lvl7pPr lvl="6" rtl="0">
              <a:lnSpc>
                <a:spcPct val="105000"/>
              </a:lnSpc>
              <a:spcBef>
                <a:spcPts val="0"/>
              </a:spcBef>
              <a:spcAft>
                <a:spcPts val="0"/>
              </a:spcAft>
              <a:buNone/>
              <a:defRPr sz="7000">
                <a:solidFill>
                  <a:srgbClr val="EBEBEB"/>
                </a:solidFill>
              </a:defRPr>
            </a:lvl7pPr>
            <a:lvl8pPr lvl="7" rtl="0">
              <a:lnSpc>
                <a:spcPct val="105000"/>
              </a:lnSpc>
              <a:spcBef>
                <a:spcPts val="0"/>
              </a:spcBef>
              <a:spcAft>
                <a:spcPts val="0"/>
              </a:spcAft>
              <a:buNone/>
              <a:defRPr sz="7000">
                <a:solidFill>
                  <a:srgbClr val="EBEBEB"/>
                </a:solidFill>
              </a:defRPr>
            </a:lvl8pPr>
            <a:lvl9pPr lvl="8" rtl="0">
              <a:lnSpc>
                <a:spcPct val="105000"/>
              </a:lnSpc>
              <a:spcBef>
                <a:spcPts val="0"/>
              </a:spcBef>
              <a:spcAft>
                <a:spcPts val="0"/>
              </a:spcAft>
              <a:buNone/>
              <a:defRPr sz="7000">
                <a:solidFill>
                  <a:srgbClr val="EBEBEB"/>
                </a:solidFill>
              </a:defRPr>
            </a:lvl9pPr>
          </a:lstStyle>
          <a:p/>
        </p:txBody>
      </p:sp>
      <p:pic>
        <p:nvPicPr>
          <p:cNvPr id="44" name="Google Shape;44;p5"/>
          <p:cNvPicPr preferRelativeResize="0"/>
          <p:nvPr/>
        </p:nvPicPr>
        <p:blipFill>
          <a:blip r:embed="rId3">
            <a:alphaModFix/>
          </a:blip>
          <a:stretch>
            <a:fillRect/>
          </a:stretch>
        </p:blipFill>
        <p:spPr>
          <a:xfrm>
            <a:off x="10106850" y="6203986"/>
            <a:ext cx="1580275" cy="372766"/>
          </a:xfrm>
          <a:prstGeom prst="rect">
            <a:avLst/>
          </a:prstGeom>
          <a:noFill/>
          <a:ln>
            <a:noFill/>
          </a:ln>
        </p:spPr>
      </p:pic>
      <p:sp>
        <p:nvSpPr>
          <p:cNvPr id="45" name="Google Shape;45;p5"/>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linkedin.com/company/red-hat</a:t>
            </a:r>
            <a:endParaRPr>
              <a:solidFill>
                <a:srgbClr val="EBEBEB"/>
              </a:solidFill>
              <a:latin typeface="Overpass Light"/>
              <a:ea typeface="Overpass Light"/>
              <a:cs typeface="Overpass Light"/>
              <a:sym typeface="Overpass Light"/>
            </a:endParaRPr>
          </a:p>
        </p:txBody>
      </p:sp>
      <p:sp>
        <p:nvSpPr>
          <p:cNvPr id="46" name="Google Shape;46;p5"/>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youtube.com/user/RedHatVideos</a:t>
            </a:r>
            <a:endParaRPr>
              <a:solidFill>
                <a:srgbClr val="EBEBEB"/>
              </a:solidFill>
              <a:latin typeface="Overpass Light"/>
              <a:ea typeface="Overpass Light"/>
              <a:cs typeface="Overpass Light"/>
              <a:sym typeface="Overpass Light"/>
            </a:endParaRPr>
          </a:p>
        </p:txBody>
      </p:sp>
      <p:sp>
        <p:nvSpPr>
          <p:cNvPr id="47" name="Google Shape;47;p5"/>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facebook.com/redhatinc</a:t>
            </a:r>
            <a:endParaRPr>
              <a:solidFill>
                <a:srgbClr val="EBEBEB"/>
              </a:solidFill>
              <a:latin typeface="Overpass Light"/>
              <a:ea typeface="Overpass Light"/>
              <a:cs typeface="Overpass Light"/>
              <a:sym typeface="Overpass Light"/>
            </a:endParaRPr>
          </a:p>
        </p:txBody>
      </p:sp>
      <p:sp>
        <p:nvSpPr>
          <p:cNvPr id="48" name="Google Shape;48;p5"/>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BEBEB"/>
                </a:solidFill>
                <a:latin typeface="Overpass Light"/>
                <a:ea typeface="Overpass Light"/>
                <a:cs typeface="Overpass Light"/>
                <a:sym typeface="Overpass Light"/>
              </a:rPr>
              <a:t>twitter.com/RedHat</a:t>
            </a:r>
            <a:endParaRPr>
              <a:solidFill>
                <a:srgbClr val="EBEBEB"/>
              </a:solidFill>
              <a:latin typeface="Overpass Light"/>
              <a:ea typeface="Overpass Light"/>
              <a:cs typeface="Overpass Light"/>
              <a:sym typeface="Overpass Light"/>
            </a:endParaRPr>
          </a:p>
        </p:txBody>
      </p:sp>
      <p:cxnSp>
        <p:nvCxnSpPr>
          <p:cNvPr id="49" name="Google Shape;49;p5"/>
          <p:cNvCxnSpPr/>
          <p:nvPr/>
        </p:nvCxnSpPr>
        <p:spPr>
          <a:xfrm rot="10800000">
            <a:off x="447775" y="50"/>
            <a:ext cx="0" cy="2282700"/>
          </a:xfrm>
          <a:prstGeom prst="straightConnector1">
            <a:avLst/>
          </a:prstGeom>
          <a:noFill/>
          <a:ln cap="flat" cmpd="sng" w="9525">
            <a:solidFill>
              <a:srgbClr val="EE0000"/>
            </a:solidFill>
            <a:prstDash val="solid"/>
            <a:round/>
            <a:headEnd len="med" w="med" type="none"/>
            <a:tailEnd len="med" w="med" type="none"/>
          </a:ln>
        </p:spPr>
      </p:cxnSp>
      <p:pic>
        <p:nvPicPr>
          <p:cNvPr id="50" name="Google Shape;50;p5"/>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51" name="Google Shape;51;p5"/>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52" name="Google Shape;52;p5"/>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53" name="Google Shape;53;p5"/>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54" name="Google Shape;54;p5"/>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55" name="Google Shape;55;p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p:cSld name="CUSTOM_13">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4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03" name="Google Shape;403;p4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pic>
        <p:nvPicPr>
          <p:cNvPr id="404" name="Google Shape;404;p4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05" name="Google Shape;405;p4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06" name="Google Shape;406;p42"/>
          <p:cNvSpPr txBox="1"/>
          <p:nvPr>
            <p:ph idx="3"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07" name="Google Shape;407;p42"/>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408" name="Google Shape;408;p4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sp>
        <p:nvSpPr>
          <p:cNvPr id="409" name="Google Shape;409;p42"/>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p:cSld name="CUSTOM_14">
    <p:bg>
      <p:bgPr>
        <a:blipFill>
          <a:blip r:embed="rId2">
            <a:alphaModFix/>
          </a:blip>
          <a:stretch>
            <a:fillRect/>
          </a:stretch>
        </a:blipFill>
      </p:bgPr>
    </p:bg>
    <p:spTree>
      <p:nvGrpSpPr>
        <p:cNvPr id="410" name="Shape 410"/>
        <p:cNvGrpSpPr/>
        <p:nvPr/>
      </p:nvGrpSpPr>
      <p:grpSpPr>
        <a:xfrm>
          <a:off x="0" y="0"/>
          <a:ext cx="0" cy="0"/>
          <a:chOff x="0" y="0"/>
          <a:chExt cx="0" cy="0"/>
        </a:xfrm>
      </p:grpSpPr>
      <p:sp>
        <p:nvSpPr>
          <p:cNvPr id="411" name="Google Shape;411;p43"/>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12" name="Google Shape;412;p43"/>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chemeClr val="accent3"/>
                </a:solidFill>
              </a:defRPr>
            </a:lvl1pPr>
            <a:lvl2pPr lvl="1" rtl="0">
              <a:spcBef>
                <a:spcPts val="0"/>
              </a:spcBef>
              <a:spcAft>
                <a:spcPts val="0"/>
              </a:spcAft>
              <a:buNone/>
              <a:defRPr sz="4800">
                <a:solidFill>
                  <a:schemeClr val="accent3"/>
                </a:solidFill>
              </a:defRPr>
            </a:lvl2pPr>
            <a:lvl3pPr lvl="2" rtl="0">
              <a:spcBef>
                <a:spcPts val="0"/>
              </a:spcBef>
              <a:spcAft>
                <a:spcPts val="0"/>
              </a:spcAft>
              <a:buNone/>
              <a:defRPr sz="4800">
                <a:solidFill>
                  <a:schemeClr val="accent3"/>
                </a:solidFill>
              </a:defRPr>
            </a:lvl3pPr>
            <a:lvl4pPr lvl="3" rtl="0">
              <a:spcBef>
                <a:spcPts val="0"/>
              </a:spcBef>
              <a:spcAft>
                <a:spcPts val="0"/>
              </a:spcAft>
              <a:buNone/>
              <a:defRPr sz="4800">
                <a:solidFill>
                  <a:schemeClr val="accent3"/>
                </a:solidFill>
              </a:defRPr>
            </a:lvl4pPr>
            <a:lvl5pPr lvl="4" rtl="0">
              <a:spcBef>
                <a:spcPts val="0"/>
              </a:spcBef>
              <a:spcAft>
                <a:spcPts val="0"/>
              </a:spcAft>
              <a:buNone/>
              <a:defRPr sz="4800">
                <a:solidFill>
                  <a:schemeClr val="accent3"/>
                </a:solidFill>
              </a:defRPr>
            </a:lvl5pPr>
            <a:lvl6pPr lvl="5" rtl="0">
              <a:spcBef>
                <a:spcPts val="0"/>
              </a:spcBef>
              <a:spcAft>
                <a:spcPts val="0"/>
              </a:spcAft>
              <a:buNone/>
              <a:defRPr sz="4800">
                <a:solidFill>
                  <a:schemeClr val="accent3"/>
                </a:solidFill>
              </a:defRPr>
            </a:lvl6pPr>
            <a:lvl7pPr lvl="6" rtl="0">
              <a:spcBef>
                <a:spcPts val="0"/>
              </a:spcBef>
              <a:spcAft>
                <a:spcPts val="0"/>
              </a:spcAft>
              <a:buNone/>
              <a:defRPr sz="4800">
                <a:solidFill>
                  <a:schemeClr val="accent3"/>
                </a:solidFill>
              </a:defRPr>
            </a:lvl7pPr>
            <a:lvl8pPr lvl="7" rtl="0">
              <a:spcBef>
                <a:spcPts val="0"/>
              </a:spcBef>
              <a:spcAft>
                <a:spcPts val="0"/>
              </a:spcAft>
              <a:buNone/>
              <a:defRPr sz="4800">
                <a:solidFill>
                  <a:schemeClr val="accent3"/>
                </a:solidFill>
              </a:defRPr>
            </a:lvl8pPr>
            <a:lvl9pPr lvl="8" rtl="0">
              <a:spcBef>
                <a:spcPts val="0"/>
              </a:spcBef>
              <a:spcAft>
                <a:spcPts val="0"/>
              </a:spcAft>
              <a:buNone/>
              <a:defRPr sz="4800">
                <a:solidFill>
                  <a:schemeClr val="accent3"/>
                </a:solidFill>
              </a:defRPr>
            </a:lvl9pPr>
          </a:lstStyle>
          <a:p/>
        </p:txBody>
      </p:sp>
      <p:pic>
        <p:nvPicPr>
          <p:cNvPr id="413" name="Google Shape;413;p43"/>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14" name="Google Shape;414;p43"/>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15" name="Google Shape;415;p43"/>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16" name="Google Shape;416;p43"/>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17" name="Google Shape;417;p43"/>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18" name="Google Shape;418;p43"/>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19" name="Google Shape;419;p43"/>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20" name="Google Shape;420;p43"/>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21" name="Google Shape;421;p43"/>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22" name="Google Shape;422;p43"/>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23" name="Google Shape;423;p43"/>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24" name="Google Shape;424;p43"/>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25" name="Google Shape;425;p43"/>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Title 1">
  <p:cSld name="CUSTOM_13_1">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44"/>
          <p:cNvSpPr txBox="1"/>
          <p:nvPr>
            <p:ph idx="1" type="subTitle"/>
          </p:nvPr>
        </p:nvSpPr>
        <p:spPr>
          <a:xfrm rot="5400000">
            <a:off x="-21273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
        <p:nvSpPr>
          <p:cNvPr id="428" name="Google Shape;428;p44"/>
          <p:cNvSpPr txBox="1"/>
          <p:nvPr>
            <p:ph idx="2" type="subTitle"/>
          </p:nvPr>
        </p:nvSpPr>
        <p:spPr>
          <a:xfrm>
            <a:off x="5660525" y="3971650"/>
            <a:ext cx="4446300" cy="9144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2100"/>
              </a:spcBef>
              <a:spcAft>
                <a:spcPts val="0"/>
              </a:spcAft>
              <a:buNone/>
              <a:defRPr sz="1800"/>
            </a:lvl2pPr>
            <a:lvl3pPr lvl="2" rtl="0">
              <a:spcBef>
                <a:spcPts val="2100"/>
              </a:spcBef>
              <a:spcAft>
                <a:spcPts val="0"/>
              </a:spcAft>
              <a:buNone/>
              <a:defRPr sz="1800"/>
            </a:lvl3pPr>
            <a:lvl4pPr lvl="3" rtl="0">
              <a:spcBef>
                <a:spcPts val="2100"/>
              </a:spcBef>
              <a:spcAft>
                <a:spcPts val="0"/>
              </a:spcAft>
              <a:buNone/>
              <a:defRPr sz="1800"/>
            </a:lvl4pPr>
            <a:lvl5pPr lvl="4" rtl="0">
              <a:spcBef>
                <a:spcPts val="2100"/>
              </a:spcBef>
              <a:spcAft>
                <a:spcPts val="0"/>
              </a:spcAft>
              <a:buNone/>
              <a:defRPr sz="1800"/>
            </a:lvl5pPr>
            <a:lvl6pPr lvl="5" rtl="0">
              <a:spcBef>
                <a:spcPts val="2100"/>
              </a:spcBef>
              <a:spcAft>
                <a:spcPts val="0"/>
              </a:spcAft>
              <a:buNone/>
              <a:defRPr sz="1800"/>
            </a:lvl6pPr>
            <a:lvl7pPr lvl="6" rtl="0">
              <a:spcBef>
                <a:spcPts val="2100"/>
              </a:spcBef>
              <a:spcAft>
                <a:spcPts val="0"/>
              </a:spcAft>
              <a:buNone/>
              <a:defRPr sz="1800"/>
            </a:lvl7pPr>
            <a:lvl8pPr lvl="7" rtl="0">
              <a:spcBef>
                <a:spcPts val="2100"/>
              </a:spcBef>
              <a:spcAft>
                <a:spcPts val="0"/>
              </a:spcAft>
              <a:buNone/>
              <a:defRPr sz="1800"/>
            </a:lvl8pPr>
            <a:lvl9pPr lvl="8" rtl="0">
              <a:spcBef>
                <a:spcPts val="2100"/>
              </a:spcBef>
              <a:spcAft>
                <a:spcPts val="2100"/>
              </a:spcAft>
              <a:buNone/>
              <a:defRPr sz="1800"/>
            </a:lvl9pPr>
          </a:lstStyle>
          <a:p/>
        </p:txBody>
      </p:sp>
      <p:sp>
        <p:nvSpPr>
          <p:cNvPr id="429" name="Google Shape;429;p44"/>
          <p:cNvSpPr txBox="1"/>
          <p:nvPr>
            <p:ph idx="3" type="subTitle"/>
          </p:nvPr>
        </p:nvSpPr>
        <p:spPr>
          <a:xfrm>
            <a:off x="5660525" y="5318275"/>
            <a:ext cx="2040300" cy="6057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2100"/>
              </a:spcBef>
              <a:spcAft>
                <a:spcPts val="0"/>
              </a:spcAft>
              <a:buNone/>
              <a:defRPr sz="1200"/>
            </a:lvl2pPr>
            <a:lvl3pPr lvl="2" rtl="0">
              <a:spcBef>
                <a:spcPts val="2100"/>
              </a:spcBef>
              <a:spcAft>
                <a:spcPts val="0"/>
              </a:spcAft>
              <a:buNone/>
              <a:defRPr sz="1200"/>
            </a:lvl3pPr>
            <a:lvl4pPr lvl="3" rtl="0">
              <a:spcBef>
                <a:spcPts val="2100"/>
              </a:spcBef>
              <a:spcAft>
                <a:spcPts val="0"/>
              </a:spcAft>
              <a:buNone/>
              <a:defRPr sz="1200"/>
            </a:lvl4pPr>
            <a:lvl5pPr lvl="4" rtl="0">
              <a:spcBef>
                <a:spcPts val="2100"/>
              </a:spcBef>
              <a:spcAft>
                <a:spcPts val="0"/>
              </a:spcAft>
              <a:buNone/>
              <a:defRPr sz="1200"/>
            </a:lvl5pPr>
            <a:lvl6pPr lvl="5" rtl="0">
              <a:spcBef>
                <a:spcPts val="2100"/>
              </a:spcBef>
              <a:spcAft>
                <a:spcPts val="0"/>
              </a:spcAft>
              <a:buNone/>
              <a:defRPr sz="1200"/>
            </a:lvl6pPr>
            <a:lvl7pPr lvl="6" rtl="0">
              <a:spcBef>
                <a:spcPts val="2100"/>
              </a:spcBef>
              <a:spcAft>
                <a:spcPts val="0"/>
              </a:spcAft>
              <a:buNone/>
              <a:defRPr sz="1200"/>
            </a:lvl7pPr>
            <a:lvl8pPr lvl="7" rtl="0">
              <a:spcBef>
                <a:spcPts val="2100"/>
              </a:spcBef>
              <a:spcAft>
                <a:spcPts val="0"/>
              </a:spcAft>
              <a:buNone/>
              <a:defRPr sz="1200"/>
            </a:lvl8pPr>
            <a:lvl9pPr lvl="8" rtl="0">
              <a:spcBef>
                <a:spcPts val="2100"/>
              </a:spcBef>
              <a:spcAft>
                <a:spcPts val="2100"/>
              </a:spcAft>
              <a:buNone/>
              <a:defRPr sz="1200"/>
            </a:lvl9pPr>
          </a:lstStyle>
          <a:p/>
        </p:txBody>
      </p:sp>
      <p:sp>
        <p:nvSpPr>
          <p:cNvPr id="430" name="Google Shape;430;p44"/>
          <p:cNvSpPr txBox="1"/>
          <p:nvPr>
            <p:ph type="title"/>
          </p:nvPr>
        </p:nvSpPr>
        <p:spPr>
          <a:xfrm>
            <a:off x="5660525" y="1708950"/>
            <a:ext cx="5736300" cy="21174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sp>
        <p:nvSpPr>
          <p:cNvPr id="431" name="Google Shape;431;p4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chemeClr val="dk2"/>
                </a:solidFill>
                <a:latin typeface="Red Hat Display"/>
                <a:ea typeface="Red Hat Display"/>
                <a:cs typeface="Red Hat Display"/>
                <a:sym typeface="Red Hat Display"/>
              </a:rPr>
              <a:t>CONFIDENTIAL </a:t>
            </a:r>
            <a:r>
              <a:rPr lang="en" sz="600">
                <a:solidFill>
                  <a:schemeClr val="dk2"/>
                </a:solidFill>
                <a:latin typeface="Red Hat Display"/>
                <a:ea typeface="Red Hat Display"/>
                <a:cs typeface="Red Hat Display"/>
                <a:sym typeface="Red Hat Display"/>
              </a:rPr>
              <a:t>Designator</a:t>
            </a:r>
            <a:endParaRPr sz="600">
              <a:solidFill>
                <a:schemeClr val="dk2"/>
              </a:solidFill>
              <a:latin typeface="Red Hat Display"/>
              <a:ea typeface="Red Hat Display"/>
              <a:cs typeface="Red Hat Display"/>
              <a:sym typeface="Red Hat Display"/>
            </a:endParaRPr>
          </a:p>
        </p:txBody>
      </p:sp>
      <p:pic>
        <p:nvPicPr>
          <p:cNvPr id="432" name="Google Shape;432;p44"/>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33" name="Google Shape;433;p44"/>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34" name="Google Shape;434;p44"/>
          <p:cNvSpPr txBox="1"/>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 Automation Closing 1">
  <p:cSld name="CUSTOM_14_1">
    <p:bg>
      <p:bgPr>
        <a:blipFill>
          <a:blip r:embed="rId2">
            <a:alphaModFix/>
          </a:blip>
          <a:stretch>
            <a:fillRect/>
          </a:stretch>
        </a:blipFill>
      </p:bgPr>
    </p:bg>
    <p:spTree>
      <p:nvGrpSpPr>
        <p:cNvPr id="435" name="Shape 435"/>
        <p:cNvGrpSpPr/>
        <p:nvPr/>
      </p:nvGrpSpPr>
      <p:grpSpPr>
        <a:xfrm>
          <a:off x="0" y="0"/>
          <a:ext cx="0" cy="0"/>
          <a:chOff x="0" y="0"/>
          <a:chExt cx="0" cy="0"/>
        </a:xfrm>
      </p:grpSpPr>
      <p:sp>
        <p:nvSpPr>
          <p:cNvPr id="436" name="Google Shape;436;p45"/>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p:txBody>
      </p:sp>
      <p:sp>
        <p:nvSpPr>
          <p:cNvPr id="437" name="Google Shape;437;p45"/>
          <p:cNvSpPr txBox="1"/>
          <p:nvPr>
            <p:ph type="title"/>
          </p:nvPr>
        </p:nvSpPr>
        <p:spPr>
          <a:xfrm>
            <a:off x="795275" y="973175"/>
            <a:ext cx="5736300" cy="1524900"/>
          </a:xfrm>
          <a:prstGeom prst="rect">
            <a:avLst/>
          </a:prstGeom>
        </p:spPr>
        <p:txBody>
          <a:bodyPr anchorCtr="0" anchor="b" bIns="0" lIns="0" spcFirstLastPara="1" rIns="0" wrap="square" tIns="0">
            <a:noAutofit/>
          </a:bodyPr>
          <a:lstStyle>
            <a:lvl1pPr indent="0" lvl="0" marL="0" marR="0" rtl="0" algn="l">
              <a:lnSpc>
                <a:spcPct val="100000"/>
              </a:lnSpc>
              <a:spcBef>
                <a:spcPts val="0"/>
              </a:spcBef>
              <a:spcAft>
                <a:spcPts val="0"/>
              </a:spcAft>
              <a:buNone/>
              <a:defRPr b="1" sz="4800">
                <a:solidFill>
                  <a:srgbClr val="CC0000"/>
                </a:solidFill>
              </a:defRPr>
            </a:lvl1pPr>
            <a:lvl2pPr lvl="1" rtl="0">
              <a:spcBef>
                <a:spcPts val="0"/>
              </a:spcBef>
              <a:spcAft>
                <a:spcPts val="0"/>
              </a:spcAft>
              <a:buNone/>
              <a:defRPr sz="4800">
                <a:solidFill>
                  <a:srgbClr val="CC0000"/>
                </a:solidFill>
              </a:defRPr>
            </a:lvl2pPr>
            <a:lvl3pPr lvl="2" rtl="0">
              <a:spcBef>
                <a:spcPts val="0"/>
              </a:spcBef>
              <a:spcAft>
                <a:spcPts val="0"/>
              </a:spcAft>
              <a:buNone/>
              <a:defRPr sz="4800">
                <a:solidFill>
                  <a:srgbClr val="CC0000"/>
                </a:solidFill>
              </a:defRPr>
            </a:lvl3pPr>
            <a:lvl4pPr lvl="3" rtl="0">
              <a:spcBef>
                <a:spcPts val="0"/>
              </a:spcBef>
              <a:spcAft>
                <a:spcPts val="0"/>
              </a:spcAft>
              <a:buNone/>
              <a:defRPr sz="4800">
                <a:solidFill>
                  <a:srgbClr val="CC0000"/>
                </a:solidFill>
              </a:defRPr>
            </a:lvl4pPr>
            <a:lvl5pPr lvl="4" rtl="0">
              <a:spcBef>
                <a:spcPts val="0"/>
              </a:spcBef>
              <a:spcAft>
                <a:spcPts val="0"/>
              </a:spcAft>
              <a:buNone/>
              <a:defRPr sz="4800">
                <a:solidFill>
                  <a:srgbClr val="CC0000"/>
                </a:solidFill>
              </a:defRPr>
            </a:lvl5pPr>
            <a:lvl6pPr lvl="5" rtl="0">
              <a:spcBef>
                <a:spcPts val="0"/>
              </a:spcBef>
              <a:spcAft>
                <a:spcPts val="0"/>
              </a:spcAft>
              <a:buNone/>
              <a:defRPr sz="4800">
                <a:solidFill>
                  <a:srgbClr val="CC0000"/>
                </a:solidFill>
              </a:defRPr>
            </a:lvl6pPr>
            <a:lvl7pPr lvl="6" rtl="0">
              <a:spcBef>
                <a:spcPts val="0"/>
              </a:spcBef>
              <a:spcAft>
                <a:spcPts val="0"/>
              </a:spcAft>
              <a:buNone/>
              <a:defRPr sz="4800">
                <a:solidFill>
                  <a:srgbClr val="CC0000"/>
                </a:solidFill>
              </a:defRPr>
            </a:lvl7pPr>
            <a:lvl8pPr lvl="7" rtl="0">
              <a:spcBef>
                <a:spcPts val="0"/>
              </a:spcBef>
              <a:spcAft>
                <a:spcPts val="0"/>
              </a:spcAft>
              <a:buNone/>
              <a:defRPr sz="4800">
                <a:solidFill>
                  <a:srgbClr val="CC0000"/>
                </a:solidFill>
              </a:defRPr>
            </a:lvl8pPr>
            <a:lvl9pPr lvl="8" rtl="0">
              <a:spcBef>
                <a:spcPts val="0"/>
              </a:spcBef>
              <a:spcAft>
                <a:spcPts val="0"/>
              </a:spcAft>
              <a:buNone/>
              <a:defRPr sz="4800">
                <a:solidFill>
                  <a:srgbClr val="CC0000"/>
                </a:solidFill>
              </a:defRPr>
            </a:lvl9pPr>
          </a:lstStyle>
          <a:p/>
        </p:txBody>
      </p:sp>
      <p:pic>
        <p:nvPicPr>
          <p:cNvPr id="438" name="Google Shape;438;p45"/>
          <p:cNvPicPr preferRelativeResize="0"/>
          <p:nvPr/>
        </p:nvPicPr>
        <p:blipFill>
          <a:blip r:embed="rId3">
            <a:alphaModFix/>
          </a:blip>
          <a:stretch>
            <a:fillRect/>
          </a:stretch>
        </p:blipFill>
        <p:spPr>
          <a:xfrm>
            <a:off x="504975" y="6203986"/>
            <a:ext cx="1580275" cy="372766"/>
          </a:xfrm>
          <a:prstGeom prst="rect">
            <a:avLst/>
          </a:prstGeom>
          <a:noFill/>
          <a:ln>
            <a:noFill/>
          </a:ln>
        </p:spPr>
      </p:pic>
      <p:sp>
        <p:nvSpPr>
          <p:cNvPr id="439" name="Google Shape;439;p45"/>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linkedin.com/company/red-hat</a:t>
            </a:r>
            <a:endParaRPr sz="1100">
              <a:solidFill>
                <a:schemeClr val="dk1"/>
              </a:solidFill>
              <a:latin typeface="Red Hat Display"/>
              <a:ea typeface="Red Hat Display"/>
              <a:cs typeface="Red Hat Display"/>
              <a:sym typeface="Red Hat Display"/>
            </a:endParaRPr>
          </a:p>
        </p:txBody>
      </p:sp>
      <p:sp>
        <p:nvSpPr>
          <p:cNvPr id="440" name="Google Shape;440;p45"/>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youtube.com/user/RedHatVideos</a:t>
            </a:r>
            <a:endParaRPr sz="1100">
              <a:solidFill>
                <a:schemeClr val="dk1"/>
              </a:solidFill>
              <a:latin typeface="Red Hat Display"/>
              <a:ea typeface="Red Hat Display"/>
              <a:cs typeface="Red Hat Display"/>
              <a:sym typeface="Red Hat Display"/>
            </a:endParaRPr>
          </a:p>
        </p:txBody>
      </p:sp>
      <p:sp>
        <p:nvSpPr>
          <p:cNvPr id="441" name="Google Shape;441;p45"/>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facebook.com/redhatinc</a:t>
            </a:r>
            <a:endParaRPr sz="1100">
              <a:solidFill>
                <a:schemeClr val="dk1"/>
              </a:solidFill>
              <a:latin typeface="Red Hat Display"/>
              <a:ea typeface="Red Hat Display"/>
              <a:cs typeface="Red Hat Display"/>
              <a:sym typeface="Red Hat Display"/>
            </a:endParaRPr>
          </a:p>
        </p:txBody>
      </p:sp>
      <p:sp>
        <p:nvSpPr>
          <p:cNvPr id="442" name="Google Shape;442;p45"/>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Red Hat Display"/>
                <a:ea typeface="Red Hat Display"/>
                <a:cs typeface="Red Hat Display"/>
                <a:sym typeface="Red Hat Display"/>
              </a:rPr>
              <a:t>twitter.com/RedHat</a:t>
            </a:r>
            <a:endParaRPr sz="1100">
              <a:solidFill>
                <a:schemeClr val="dk1"/>
              </a:solidFill>
              <a:latin typeface="Red Hat Display"/>
              <a:ea typeface="Red Hat Display"/>
              <a:cs typeface="Red Hat Display"/>
              <a:sym typeface="Red Hat Display"/>
            </a:endParaRPr>
          </a:p>
        </p:txBody>
      </p:sp>
      <p:pic>
        <p:nvPicPr>
          <p:cNvPr id="443" name="Google Shape;443;p45"/>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444" name="Google Shape;444;p45"/>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445" name="Google Shape;445;p45"/>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446" name="Google Shape;446;p45"/>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
        <p:nvSpPr>
          <p:cNvPr id="447" name="Google Shape;447;p45"/>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chemeClr val="dk1"/>
                </a:solidFill>
                <a:latin typeface="Red Hat Display"/>
                <a:ea typeface="Red Hat Display"/>
                <a:cs typeface="Red Hat Display"/>
                <a:sym typeface="Red Hat Display"/>
              </a:rPr>
              <a:t>CONFIDENTIAL </a:t>
            </a:r>
            <a:r>
              <a:rPr lang="en" sz="600">
                <a:solidFill>
                  <a:schemeClr val="dk1"/>
                </a:solidFill>
                <a:latin typeface="Red Hat Display"/>
                <a:ea typeface="Red Hat Display"/>
                <a:cs typeface="Red Hat Display"/>
                <a:sym typeface="Red Hat Display"/>
              </a:rPr>
              <a:t>Designator</a:t>
            </a:r>
            <a:endParaRPr sz="600">
              <a:solidFill>
                <a:schemeClr val="dk1"/>
              </a:solidFill>
              <a:latin typeface="Red Hat Display"/>
              <a:ea typeface="Red Hat Display"/>
              <a:cs typeface="Red Hat Display"/>
              <a:sym typeface="Red Hat Display"/>
            </a:endParaRPr>
          </a:p>
        </p:txBody>
      </p:sp>
      <p:cxnSp>
        <p:nvCxnSpPr>
          <p:cNvPr id="448" name="Google Shape;448;p45"/>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49" name="Google Shape;449;p45"/>
          <p:cNvSpPr txBox="1"/>
          <p:nvPr/>
        </p:nvSpPr>
        <p:spPr>
          <a:xfrm flipH="1">
            <a:off x="11378425" y="6169556"/>
            <a:ext cx="731700" cy="143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Red Hat Display Medium"/>
                <a:ea typeface="Red Hat Display Medium"/>
                <a:cs typeface="Red Hat Display Medium"/>
                <a:sym typeface="Red Hat Display Medium"/>
              </a:rPr>
              <a:t>‹#›</a:t>
            </a:fld>
            <a:endParaRPr sz="800">
              <a:solidFill>
                <a:schemeClr val="lt1"/>
              </a:solidFill>
              <a:latin typeface="Red Hat Display Medium"/>
              <a:ea typeface="Red Hat Display Medium"/>
              <a:cs typeface="Red Hat Display Medium"/>
              <a:sym typeface="Red Hat Display Medium"/>
            </a:endParaRPr>
          </a:p>
        </p:txBody>
      </p:sp>
      <p:sp>
        <p:nvSpPr>
          <p:cNvPr id="450" name="Google Shape;450;p45"/>
          <p:cNvSpPr txBox="1"/>
          <p:nvPr>
            <p:ph idx="2" type="subTitle"/>
          </p:nvPr>
        </p:nvSpPr>
        <p:spPr>
          <a:xfrm rot="5400000">
            <a:off x="9169075" y="2139150"/>
            <a:ext cx="5150400" cy="872100"/>
          </a:xfrm>
          <a:prstGeom prst="rect">
            <a:avLst/>
          </a:prstGeom>
          <a:noFill/>
        </p:spPr>
        <p:txBody>
          <a:bodyPr anchorCtr="0" anchor="ctr" bIns="91425" lIns="457200" spcFirstLastPara="1" rIns="91425" wrap="square" tIns="91425">
            <a:noAutofit/>
          </a:bodyPr>
          <a:lstStyle>
            <a:lvl1pPr indent="0" lvl="0" marL="0" marR="0" rtl="0" algn="l">
              <a:lnSpc>
                <a:spcPct val="100000"/>
              </a:lnSpc>
              <a:spcBef>
                <a:spcPts val="0"/>
              </a:spcBef>
              <a:spcAft>
                <a:spcPts val="0"/>
              </a:spcAft>
              <a:buNone/>
              <a:defRPr sz="9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1200">
                <a:solidFill>
                  <a:schemeClr val="lt1"/>
                </a:solidFill>
              </a:defRPr>
            </a:lvl2pPr>
            <a:lvl3pPr lvl="2" rtl="0">
              <a:spcBef>
                <a:spcPts val="2100"/>
              </a:spcBef>
              <a:spcAft>
                <a:spcPts val="0"/>
              </a:spcAft>
              <a:buNone/>
              <a:defRPr sz="1200">
                <a:solidFill>
                  <a:schemeClr val="lt1"/>
                </a:solidFill>
              </a:defRPr>
            </a:lvl3pPr>
            <a:lvl4pPr lvl="3" rtl="0">
              <a:spcBef>
                <a:spcPts val="2100"/>
              </a:spcBef>
              <a:spcAft>
                <a:spcPts val="0"/>
              </a:spcAft>
              <a:buNone/>
              <a:defRPr sz="1200">
                <a:solidFill>
                  <a:schemeClr val="lt1"/>
                </a:solidFill>
              </a:defRPr>
            </a:lvl4pPr>
            <a:lvl5pPr lvl="4" rtl="0">
              <a:spcBef>
                <a:spcPts val="2100"/>
              </a:spcBef>
              <a:spcAft>
                <a:spcPts val="0"/>
              </a:spcAft>
              <a:buNone/>
              <a:defRPr sz="1200">
                <a:solidFill>
                  <a:schemeClr val="lt1"/>
                </a:solidFill>
              </a:defRPr>
            </a:lvl5pPr>
            <a:lvl6pPr lvl="5" rtl="0">
              <a:spcBef>
                <a:spcPts val="2100"/>
              </a:spcBef>
              <a:spcAft>
                <a:spcPts val="0"/>
              </a:spcAft>
              <a:buNone/>
              <a:defRPr sz="1200">
                <a:solidFill>
                  <a:schemeClr val="lt1"/>
                </a:solidFill>
              </a:defRPr>
            </a:lvl6pPr>
            <a:lvl7pPr lvl="6" rtl="0">
              <a:spcBef>
                <a:spcPts val="2100"/>
              </a:spcBef>
              <a:spcAft>
                <a:spcPts val="0"/>
              </a:spcAft>
              <a:buNone/>
              <a:defRPr sz="1200">
                <a:solidFill>
                  <a:schemeClr val="lt1"/>
                </a:solidFill>
              </a:defRPr>
            </a:lvl7pPr>
            <a:lvl8pPr lvl="7" rtl="0">
              <a:spcBef>
                <a:spcPts val="2100"/>
              </a:spcBef>
              <a:spcAft>
                <a:spcPts val="0"/>
              </a:spcAft>
              <a:buNone/>
              <a:defRPr sz="1200">
                <a:solidFill>
                  <a:schemeClr val="lt1"/>
                </a:solidFill>
              </a:defRPr>
            </a:lvl8pPr>
            <a:lvl9pPr lvl="8" rtl="0">
              <a:spcBef>
                <a:spcPts val="2100"/>
              </a:spcBef>
              <a:spcAft>
                <a:spcPts val="2100"/>
              </a:spcAft>
              <a:buNone/>
              <a:defRPr sz="1200">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gray">
  <p:cSld name="CUSTOM_6_1">
    <p:bg>
      <p:bgPr>
        <a:solidFill>
          <a:schemeClr val="dk2"/>
        </a:solidFill>
      </p:bgPr>
    </p:bg>
    <p:spTree>
      <p:nvGrpSpPr>
        <p:cNvPr id="451" name="Shape 451"/>
        <p:cNvGrpSpPr/>
        <p:nvPr/>
      </p:nvGrpSpPr>
      <p:grpSpPr>
        <a:xfrm>
          <a:off x="0" y="0"/>
          <a:ext cx="0" cy="0"/>
          <a:chOff x="0" y="0"/>
          <a:chExt cx="0" cy="0"/>
        </a:xfrm>
      </p:grpSpPr>
      <p:pic>
        <p:nvPicPr>
          <p:cNvPr id="452" name="Google Shape;452;p46"/>
          <p:cNvPicPr preferRelativeResize="0"/>
          <p:nvPr/>
        </p:nvPicPr>
        <p:blipFill rotWithShape="1">
          <a:blip r:embed="rId2">
            <a:alphaModFix/>
          </a:blip>
          <a:srcRect b="592" l="0" r="0" t="583"/>
          <a:stretch/>
        </p:blipFill>
        <p:spPr>
          <a:xfrm>
            <a:off x="10711279" y="6313250"/>
            <a:ext cx="975850" cy="228121"/>
          </a:xfrm>
          <a:prstGeom prst="rect">
            <a:avLst/>
          </a:prstGeom>
          <a:noFill/>
          <a:ln>
            <a:noFill/>
          </a:ln>
        </p:spPr>
      </p:pic>
      <p:cxnSp>
        <p:nvCxnSpPr>
          <p:cNvPr id="453" name="Google Shape;453;p46"/>
          <p:cNvCxnSpPr/>
          <p:nvPr/>
        </p:nvCxnSpPr>
        <p:spPr>
          <a:xfrm rot="10800000">
            <a:off x="447775" y="100"/>
            <a:ext cx="0" cy="886500"/>
          </a:xfrm>
          <a:prstGeom prst="straightConnector1">
            <a:avLst/>
          </a:prstGeom>
          <a:noFill/>
          <a:ln cap="flat" cmpd="sng" w="9525">
            <a:solidFill>
              <a:schemeClr val="lt1"/>
            </a:solidFill>
            <a:prstDash val="solid"/>
            <a:round/>
            <a:headEnd len="sm" w="sm" type="none"/>
            <a:tailEnd len="sm" w="sm" type="none"/>
          </a:ln>
        </p:spPr>
      </p:cxnSp>
      <p:cxnSp>
        <p:nvCxnSpPr>
          <p:cNvPr id="454" name="Google Shape;454;p46"/>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455" name="Google Shape;455;p4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chemeClr val="lt1"/>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56" name="Google Shape;456;p46"/>
          <p:cNvSpPr txBox="1"/>
          <p:nvPr>
            <p:ph type="title"/>
          </p:nvPr>
        </p:nvSpPr>
        <p:spPr>
          <a:xfrm>
            <a:off x="1752600" y="304900"/>
            <a:ext cx="8686800" cy="456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chemeClr val="lt1"/>
                </a:solidFill>
              </a:defRPr>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457" name="Shape 457"/>
        <p:cNvGrpSpPr/>
        <p:nvPr/>
      </p:nvGrpSpPr>
      <p:grpSpPr>
        <a:xfrm>
          <a:off x="0" y="0"/>
          <a:ext cx="0" cy="0"/>
          <a:chOff x="0" y="0"/>
          <a:chExt cx="0" cy="0"/>
        </a:xfrm>
      </p:grpSpPr>
      <p:sp>
        <p:nvSpPr>
          <p:cNvPr id="458" name="Google Shape;458;p4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BEBEB"/>
                </a:solidFill>
              </a:defRPr>
            </a:lvl1pPr>
            <a:lvl2pPr lvl="1" rtl="0">
              <a:spcBef>
                <a:spcPts val="0"/>
              </a:spcBef>
              <a:spcAft>
                <a:spcPts val="0"/>
              </a:spcAft>
              <a:buNone/>
              <a:defRPr b="1" sz="6000">
                <a:solidFill>
                  <a:srgbClr val="EBEBEB"/>
                </a:solidFill>
              </a:defRPr>
            </a:lvl2pPr>
            <a:lvl3pPr lvl="2" rtl="0">
              <a:spcBef>
                <a:spcPts val="0"/>
              </a:spcBef>
              <a:spcAft>
                <a:spcPts val="0"/>
              </a:spcAft>
              <a:buNone/>
              <a:defRPr b="1" sz="6000">
                <a:solidFill>
                  <a:srgbClr val="EBEBEB"/>
                </a:solidFill>
              </a:defRPr>
            </a:lvl3pPr>
            <a:lvl4pPr lvl="3" rtl="0">
              <a:spcBef>
                <a:spcPts val="0"/>
              </a:spcBef>
              <a:spcAft>
                <a:spcPts val="0"/>
              </a:spcAft>
              <a:buNone/>
              <a:defRPr b="1" sz="6000">
                <a:solidFill>
                  <a:srgbClr val="EBEBEB"/>
                </a:solidFill>
              </a:defRPr>
            </a:lvl4pPr>
            <a:lvl5pPr lvl="4" rtl="0">
              <a:spcBef>
                <a:spcPts val="0"/>
              </a:spcBef>
              <a:spcAft>
                <a:spcPts val="0"/>
              </a:spcAft>
              <a:buNone/>
              <a:defRPr b="1" sz="6000">
                <a:solidFill>
                  <a:srgbClr val="EBEBEB"/>
                </a:solidFill>
              </a:defRPr>
            </a:lvl5pPr>
            <a:lvl6pPr lvl="5" rtl="0">
              <a:spcBef>
                <a:spcPts val="0"/>
              </a:spcBef>
              <a:spcAft>
                <a:spcPts val="0"/>
              </a:spcAft>
              <a:buNone/>
              <a:defRPr b="1" sz="6000">
                <a:solidFill>
                  <a:srgbClr val="EBEBEB"/>
                </a:solidFill>
              </a:defRPr>
            </a:lvl6pPr>
            <a:lvl7pPr lvl="6" rtl="0">
              <a:spcBef>
                <a:spcPts val="0"/>
              </a:spcBef>
              <a:spcAft>
                <a:spcPts val="0"/>
              </a:spcAft>
              <a:buNone/>
              <a:defRPr b="1" sz="6000">
                <a:solidFill>
                  <a:srgbClr val="EBEBEB"/>
                </a:solidFill>
              </a:defRPr>
            </a:lvl7pPr>
            <a:lvl8pPr lvl="7" rtl="0">
              <a:spcBef>
                <a:spcPts val="0"/>
              </a:spcBef>
              <a:spcAft>
                <a:spcPts val="0"/>
              </a:spcAft>
              <a:buNone/>
              <a:defRPr b="1" sz="6000">
                <a:solidFill>
                  <a:srgbClr val="EBEBEB"/>
                </a:solidFill>
              </a:defRPr>
            </a:lvl8pPr>
            <a:lvl9pPr lvl="8" rtl="0">
              <a:spcBef>
                <a:spcPts val="0"/>
              </a:spcBef>
              <a:spcAft>
                <a:spcPts val="0"/>
              </a:spcAft>
              <a:buNone/>
              <a:defRPr b="1" sz="6000">
                <a:solidFill>
                  <a:srgbClr val="EBEBEB"/>
                </a:solidFill>
              </a:defRPr>
            </a:lvl9pPr>
          </a:lstStyle>
          <a:p/>
        </p:txBody>
      </p:sp>
      <p:cxnSp>
        <p:nvCxnSpPr>
          <p:cNvPr id="459" name="Google Shape;459;p47"/>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0" name="Google Shape;460;p4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61" name="Google Shape;461;p47"/>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62" name="Google Shape;462;p4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900"/>
              <a:buFont typeface="Red Hat Display Medium"/>
              <a:buNone/>
              <a:defRPr sz="900">
                <a:solidFill>
                  <a:srgbClr val="EE0000"/>
                </a:solidFill>
                <a:latin typeface="Red Hat Display Medium"/>
                <a:ea typeface="Red Hat Display Medium"/>
                <a:cs typeface="Red Hat Display Medium"/>
                <a:sym typeface="Red Hat Display Medium"/>
              </a:defRPr>
            </a:lvl9pPr>
          </a:lstStyle>
          <a:p/>
        </p:txBody>
      </p:sp>
      <p:sp>
        <p:nvSpPr>
          <p:cNvPr id="463" name="Google Shape;463;p4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64" name="Google Shape;464;p47"/>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4D4D4F"/>
                </a:solidFill>
              </a:defRPr>
            </a:lvl1pPr>
            <a:lvl2pPr lvl="1" rtl="0">
              <a:lnSpc>
                <a:spcPct val="174000"/>
              </a:lnSpc>
              <a:spcBef>
                <a:spcPts val="0"/>
              </a:spcBef>
              <a:spcAft>
                <a:spcPts val="0"/>
              </a:spcAft>
              <a:buNone/>
              <a:defRPr sz="1400">
                <a:solidFill>
                  <a:srgbClr val="4D4D4F"/>
                </a:solidFill>
              </a:defRPr>
            </a:lvl2pPr>
            <a:lvl3pPr lvl="2" rtl="0">
              <a:lnSpc>
                <a:spcPct val="174000"/>
              </a:lnSpc>
              <a:spcBef>
                <a:spcPts val="0"/>
              </a:spcBef>
              <a:spcAft>
                <a:spcPts val="0"/>
              </a:spcAft>
              <a:buNone/>
              <a:defRPr sz="1400">
                <a:solidFill>
                  <a:srgbClr val="4D4D4F"/>
                </a:solidFill>
              </a:defRPr>
            </a:lvl3pPr>
            <a:lvl4pPr lvl="3" rtl="0">
              <a:lnSpc>
                <a:spcPct val="174000"/>
              </a:lnSpc>
              <a:spcBef>
                <a:spcPts val="0"/>
              </a:spcBef>
              <a:spcAft>
                <a:spcPts val="0"/>
              </a:spcAft>
              <a:buNone/>
              <a:defRPr sz="1400">
                <a:solidFill>
                  <a:srgbClr val="4D4D4F"/>
                </a:solidFill>
              </a:defRPr>
            </a:lvl4pPr>
            <a:lvl5pPr lvl="4" rtl="0">
              <a:lnSpc>
                <a:spcPct val="174000"/>
              </a:lnSpc>
              <a:spcBef>
                <a:spcPts val="0"/>
              </a:spcBef>
              <a:spcAft>
                <a:spcPts val="0"/>
              </a:spcAft>
              <a:buNone/>
              <a:defRPr sz="1400">
                <a:solidFill>
                  <a:srgbClr val="4D4D4F"/>
                </a:solidFill>
              </a:defRPr>
            </a:lvl5pPr>
            <a:lvl6pPr lvl="5" rtl="0">
              <a:lnSpc>
                <a:spcPct val="174000"/>
              </a:lnSpc>
              <a:spcBef>
                <a:spcPts val="0"/>
              </a:spcBef>
              <a:spcAft>
                <a:spcPts val="0"/>
              </a:spcAft>
              <a:buNone/>
              <a:defRPr sz="1400">
                <a:solidFill>
                  <a:srgbClr val="4D4D4F"/>
                </a:solidFill>
              </a:defRPr>
            </a:lvl6pPr>
            <a:lvl7pPr lvl="6" rtl="0">
              <a:lnSpc>
                <a:spcPct val="174000"/>
              </a:lnSpc>
              <a:spcBef>
                <a:spcPts val="0"/>
              </a:spcBef>
              <a:spcAft>
                <a:spcPts val="0"/>
              </a:spcAft>
              <a:buNone/>
              <a:defRPr sz="1400">
                <a:solidFill>
                  <a:srgbClr val="4D4D4F"/>
                </a:solidFill>
              </a:defRPr>
            </a:lvl7pPr>
            <a:lvl8pPr lvl="7" rtl="0">
              <a:lnSpc>
                <a:spcPct val="174000"/>
              </a:lnSpc>
              <a:spcBef>
                <a:spcPts val="0"/>
              </a:spcBef>
              <a:spcAft>
                <a:spcPts val="0"/>
              </a:spcAft>
              <a:buNone/>
              <a:defRPr sz="1400">
                <a:solidFill>
                  <a:srgbClr val="4D4D4F"/>
                </a:solidFill>
              </a:defRPr>
            </a:lvl8pPr>
            <a:lvl9pPr lvl="8" rtl="0">
              <a:lnSpc>
                <a:spcPct val="174000"/>
              </a:lnSpc>
              <a:spcBef>
                <a:spcPts val="0"/>
              </a:spcBef>
              <a:spcAft>
                <a:spcPts val="0"/>
              </a:spcAft>
              <a:buNone/>
              <a:defRPr sz="1400">
                <a:solidFill>
                  <a:srgbClr val="4D4D4F"/>
                </a:solidFill>
              </a:defRPr>
            </a:lvl9pPr>
          </a:lstStyle>
          <a:p/>
        </p:txBody>
      </p:sp>
      <p:pic>
        <p:nvPicPr>
          <p:cNvPr id="465" name="Google Shape;465;p4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CUSTOM_2_1">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4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68" name="Google Shape;468;p4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69" name="Google Shape;469;p4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0" name="Google Shape;470;p4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71" name="Google Shape;471;p4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72" name="Google Shape;472;p4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Red Hat Display"/>
                <a:ea typeface="Red Hat Display"/>
                <a:cs typeface="Red Hat Display"/>
                <a:sym typeface="Red Hat Display"/>
              </a:rPr>
              <a:t>CONFIDENTIAL </a:t>
            </a:r>
            <a:r>
              <a:rPr lang="en" sz="600">
                <a:solidFill>
                  <a:srgbClr val="EBEBEB"/>
                </a:solidFill>
                <a:latin typeface="Red Hat Display"/>
                <a:ea typeface="Red Hat Display"/>
                <a:cs typeface="Red Hat Display"/>
                <a:sym typeface="Red Hat Display"/>
              </a:rPr>
              <a:t>Designator</a:t>
            </a:r>
            <a:endParaRPr sz="600">
              <a:solidFill>
                <a:srgbClr val="EBEBEB"/>
              </a:solidFill>
              <a:latin typeface="Red Hat Display"/>
              <a:ea typeface="Red Hat Display"/>
              <a:cs typeface="Red Hat Display"/>
              <a:sym typeface="Red Hat Display"/>
            </a:endParaRPr>
          </a:p>
        </p:txBody>
      </p:sp>
      <p:sp>
        <p:nvSpPr>
          <p:cNvPr id="473" name="Google Shape;473;p4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74" name="Google Shape;474;p48"/>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CUSTOM_2_1_1_2">
    <p:bg>
      <p:bgPr>
        <a:blipFill>
          <a:blip r:embed="rId2">
            <a:alphaModFix/>
          </a:blip>
          <a:stretch>
            <a:fillRect/>
          </a:stretch>
        </a:blipFill>
      </p:bgPr>
    </p:bg>
    <p:spTree>
      <p:nvGrpSpPr>
        <p:cNvPr id="475" name="Shape 475"/>
        <p:cNvGrpSpPr/>
        <p:nvPr/>
      </p:nvGrpSpPr>
      <p:grpSpPr>
        <a:xfrm>
          <a:off x="0" y="0"/>
          <a:ext cx="0" cy="0"/>
          <a:chOff x="0" y="0"/>
          <a:chExt cx="0" cy="0"/>
        </a:xfrm>
      </p:grpSpPr>
      <p:sp>
        <p:nvSpPr>
          <p:cNvPr id="476" name="Google Shape;476;p4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defRPr>
            </a:lvl1pPr>
            <a:lvl2pPr lvl="1" rtl="0">
              <a:spcBef>
                <a:spcPts val="0"/>
              </a:spcBef>
              <a:spcAft>
                <a:spcPts val="0"/>
              </a:spcAft>
              <a:buNone/>
              <a:defRPr b="1" sz="6000">
                <a:solidFill>
                  <a:srgbClr val="EE0000"/>
                </a:solidFill>
              </a:defRPr>
            </a:lvl2pPr>
            <a:lvl3pPr lvl="2" rtl="0">
              <a:spcBef>
                <a:spcPts val="0"/>
              </a:spcBef>
              <a:spcAft>
                <a:spcPts val="0"/>
              </a:spcAft>
              <a:buNone/>
              <a:defRPr b="1" sz="6000">
                <a:solidFill>
                  <a:srgbClr val="EE0000"/>
                </a:solidFill>
              </a:defRPr>
            </a:lvl3pPr>
            <a:lvl4pPr lvl="3" rtl="0">
              <a:spcBef>
                <a:spcPts val="0"/>
              </a:spcBef>
              <a:spcAft>
                <a:spcPts val="0"/>
              </a:spcAft>
              <a:buNone/>
              <a:defRPr b="1" sz="6000">
                <a:solidFill>
                  <a:srgbClr val="EE0000"/>
                </a:solidFill>
              </a:defRPr>
            </a:lvl4pPr>
            <a:lvl5pPr lvl="4" rtl="0">
              <a:spcBef>
                <a:spcPts val="0"/>
              </a:spcBef>
              <a:spcAft>
                <a:spcPts val="0"/>
              </a:spcAft>
              <a:buNone/>
              <a:defRPr b="1" sz="6000">
                <a:solidFill>
                  <a:srgbClr val="EE0000"/>
                </a:solidFill>
              </a:defRPr>
            </a:lvl5pPr>
            <a:lvl6pPr lvl="5" rtl="0">
              <a:spcBef>
                <a:spcPts val="0"/>
              </a:spcBef>
              <a:spcAft>
                <a:spcPts val="0"/>
              </a:spcAft>
              <a:buNone/>
              <a:defRPr b="1" sz="6000">
                <a:solidFill>
                  <a:srgbClr val="EE0000"/>
                </a:solidFill>
              </a:defRPr>
            </a:lvl6pPr>
            <a:lvl7pPr lvl="6" rtl="0">
              <a:spcBef>
                <a:spcPts val="0"/>
              </a:spcBef>
              <a:spcAft>
                <a:spcPts val="0"/>
              </a:spcAft>
              <a:buNone/>
              <a:defRPr b="1" sz="6000">
                <a:solidFill>
                  <a:srgbClr val="EE0000"/>
                </a:solidFill>
              </a:defRPr>
            </a:lvl7pPr>
            <a:lvl8pPr lvl="7" rtl="0">
              <a:spcBef>
                <a:spcPts val="0"/>
              </a:spcBef>
              <a:spcAft>
                <a:spcPts val="0"/>
              </a:spcAft>
              <a:buNone/>
              <a:defRPr b="1" sz="6000">
                <a:solidFill>
                  <a:srgbClr val="EE0000"/>
                </a:solidFill>
              </a:defRPr>
            </a:lvl8pPr>
            <a:lvl9pPr lvl="8" rtl="0">
              <a:spcBef>
                <a:spcPts val="0"/>
              </a:spcBef>
              <a:spcAft>
                <a:spcPts val="0"/>
              </a:spcAft>
              <a:buNone/>
              <a:defRPr b="1" sz="6000">
                <a:solidFill>
                  <a:srgbClr val="EE0000"/>
                </a:solidFill>
              </a:defRPr>
            </a:lvl9pPr>
          </a:lstStyle>
          <a:p/>
        </p:txBody>
      </p:sp>
      <p:cxnSp>
        <p:nvCxnSpPr>
          <p:cNvPr id="477" name="Google Shape;477;p4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78" name="Google Shape;478;p4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Display Medium"/>
                <a:ea typeface="Red Hat Display Medium"/>
                <a:cs typeface="Red Hat Display Medium"/>
                <a:sym typeface="Red Hat Display Medium"/>
              </a:defRPr>
            </a:lvl1pPr>
            <a:lvl2pPr lvl="1" rtl="0" algn="ctr">
              <a:buNone/>
              <a:defRPr sz="800">
                <a:latin typeface="Red Hat Display Medium"/>
                <a:ea typeface="Red Hat Display Medium"/>
                <a:cs typeface="Red Hat Display Medium"/>
                <a:sym typeface="Red Hat Display Medium"/>
              </a:defRPr>
            </a:lvl2pPr>
            <a:lvl3pPr lvl="2" rtl="0" algn="ctr">
              <a:buNone/>
              <a:defRPr sz="800">
                <a:latin typeface="Red Hat Display Medium"/>
                <a:ea typeface="Red Hat Display Medium"/>
                <a:cs typeface="Red Hat Display Medium"/>
                <a:sym typeface="Red Hat Display Medium"/>
              </a:defRPr>
            </a:lvl3pPr>
            <a:lvl4pPr lvl="3" rtl="0" algn="ctr">
              <a:buNone/>
              <a:defRPr sz="800">
                <a:latin typeface="Red Hat Display Medium"/>
                <a:ea typeface="Red Hat Display Medium"/>
                <a:cs typeface="Red Hat Display Medium"/>
                <a:sym typeface="Red Hat Display Medium"/>
              </a:defRPr>
            </a:lvl4pPr>
            <a:lvl5pPr lvl="4" rtl="0" algn="ctr">
              <a:buNone/>
              <a:defRPr sz="800">
                <a:latin typeface="Red Hat Display Medium"/>
                <a:ea typeface="Red Hat Display Medium"/>
                <a:cs typeface="Red Hat Display Medium"/>
                <a:sym typeface="Red Hat Display Medium"/>
              </a:defRPr>
            </a:lvl5pPr>
            <a:lvl6pPr lvl="5" rtl="0" algn="ctr">
              <a:buNone/>
              <a:defRPr sz="800">
                <a:latin typeface="Red Hat Display Medium"/>
                <a:ea typeface="Red Hat Display Medium"/>
                <a:cs typeface="Red Hat Display Medium"/>
                <a:sym typeface="Red Hat Display Medium"/>
              </a:defRPr>
            </a:lvl6pPr>
            <a:lvl7pPr lvl="6" rtl="0" algn="ctr">
              <a:buNone/>
              <a:defRPr sz="800">
                <a:latin typeface="Red Hat Display Medium"/>
                <a:ea typeface="Red Hat Display Medium"/>
                <a:cs typeface="Red Hat Display Medium"/>
                <a:sym typeface="Red Hat Display Medium"/>
              </a:defRPr>
            </a:lvl7pPr>
            <a:lvl8pPr lvl="7" rtl="0" algn="ctr">
              <a:buNone/>
              <a:defRPr sz="800">
                <a:latin typeface="Red Hat Display Medium"/>
                <a:ea typeface="Red Hat Display Medium"/>
                <a:cs typeface="Red Hat Display Medium"/>
                <a:sym typeface="Red Hat Display Medium"/>
              </a:defRPr>
            </a:lvl8pPr>
            <a:lvl9pPr lvl="8" rtl="0" algn="ctr">
              <a:buNone/>
              <a:defRPr sz="8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cxnSp>
        <p:nvCxnSpPr>
          <p:cNvPr id="479" name="Google Shape;479;p4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480" name="Google Shape;480;p4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1pPr>
            <a:lvl2pPr lvl="1"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2pPr>
            <a:lvl3pPr lvl="2"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3pPr>
            <a:lvl4pPr lvl="3"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4pPr>
            <a:lvl5pPr lvl="4"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5pPr>
            <a:lvl6pPr lvl="5"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6pPr>
            <a:lvl7pPr lvl="6"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7pPr>
            <a:lvl8pPr lvl="7"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8pPr>
            <a:lvl9pPr lvl="8" rtl="0">
              <a:lnSpc>
                <a:spcPct val="100000"/>
              </a:lnSpc>
              <a:spcBef>
                <a:spcPts val="0"/>
              </a:spcBef>
              <a:spcAft>
                <a:spcPts val="0"/>
              </a:spcAft>
              <a:buSzPts val="900"/>
              <a:buFont typeface="Red Hat Display Medium"/>
              <a:buNone/>
              <a:defRPr sz="900">
                <a:latin typeface="Red Hat Display Medium"/>
                <a:ea typeface="Red Hat Display Medium"/>
                <a:cs typeface="Red Hat Display Medium"/>
                <a:sym typeface="Red Hat Display Medium"/>
              </a:defRPr>
            </a:lvl9pPr>
          </a:lstStyle>
          <a:p/>
        </p:txBody>
      </p:sp>
      <p:sp>
        <p:nvSpPr>
          <p:cNvPr id="481" name="Google Shape;481;p4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482" name="Google Shape;482;p49"/>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83" name="Google Shape;483;p4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sp>
        <p:nvSpPr>
          <p:cNvPr id="484" name="Google Shape;484;p49"/>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50"/>
          <p:cNvSpPr txBox="1"/>
          <p:nvPr>
            <p:ph type="title"/>
          </p:nvPr>
        </p:nvSpPr>
        <p:spPr>
          <a:xfrm>
            <a:off x="2076025" y="1883250"/>
            <a:ext cx="7992000" cy="30711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5400">
                <a:solidFill>
                  <a:srgbClr val="EE0000"/>
                </a:solidFill>
              </a:defRPr>
            </a:lvl1pPr>
            <a:lvl2pPr lvl="1" rtl="0">
              <a:lnSpc>
                <a:spcPct val="108000"/>
              </a:lnSpc>
              <a:spcBef>
                <a:spcPts val="0"/>
              </a:spcBef>
              <a:spcAft>
                <a:spcPts val="0"/>
              </a:spcAft>
              <a:buNone/>
              <a:defRPr sz="5400">
                <a:solidFill>
                  <a:srgbClr val="EE0000"/>
                </a:solidFill>
              </a:defRPr>
            </a:lvl2pPr>
            <a:lvl3pPr lvl="2" rtl="0">
              <a:lnSpc>
                <a:spcPct val="108000"/>
              </a:lnSpc>
              <a:spcBef>
                <a:spcPts val="0"/>
              </a:spcBef>
              <a:spcAft>
                <a:spcPts val="0"/>
              </a:spcAft>
              <a:buNone/>
              <a:defRPr sz="5400">
                <a:solidFill>
                  <a:srgbClr val="EE0000"/>
                </a:solidFill>
              </a:defRPr>
            </a:lvl3pPr>
            <a:lvl4pPr lvl="3" rtl="0">
              <a:lnSpc>
                <a:spcPct val="108000"/>
              </a:lnSpc>
              <a:spcBef>
                <a:spcPts val="0"/>
              </a:spcBef>
              <a:spcAft>
                <a:spcPts val="0"/>
              </a:spcAft>
              <a:buNone/>
              <a:defRPr sz="5400">
                <a:solidFill>
                  <a:srgbClr val="EE0000"/>
                </a:solidFill>
              </a:defRPr>
            </a:lvl4pPr>
            <a:lvl5pPr lvl="4" rtl="0">
              <a:lnSpc>
                <a:spcPct val="108000"/>
              </a:lnSpc>
              <a:spcBef>
                <a:spcPts val="0"/>
              </a:spcBef>
              <a:spcAft>
                <a:spcPts val="0"/>
              </a:spcAft>
              <a:buNone/>
              <a:defRPr sz="5400">
                <a:solidFill>
                  <a:srgbClr val="EE0000"/>
                </a:solidFill>
              </a:defRPr>
            </a:lvl5pPr>
            <a:lvl6pPr lvl="5" rtl="0">
              <a:lnSpc>
                <a:spcPct val="108000"/>
              </a:lnSpc>
              <a:spcBef>
                <a:spcPts val="0"/>
              </a:spcBef>
              <a:spcAft>
                <a:spcPts val="0"/>
              </a:spcAft>
              <a:buNone/>
              <a:defRPr sz="5400">
                <a:solidFill>
                  <a:srgbClr val="EE0000"/>
                </a:solidFill>
              </a:defRPr>
            </a:lvl6pPr>
            <a:lvl7pPr lvl="6" rtl="0">
              <a:lnSpc>
                <a:spcPct val="108000"/>
              </a:lnSpc>
              <a:spcBef>
                <a:spcPts val="0"/>
              </a:spcBef>
              <a:spcAft>
                <a:spcPts val="0"/>
              </a:spcAft>
              <a:buNone/>
              <a:defRPr sz="5400">
                <a:solidFill>
                  <a:srgbClr val="EE0000"/>
                </a:solidFill>
              </a:defRPr>
            </a:lvl7pPr>
            <a:lvl8pPr lvl="7" rtl="0">
              <a:lnSpc>
                <a:spcPct val="108000"/>
              </a:lnSpc>
              <a:spcBef>
                <a:spcPts val="0"/>
              </a:spcBef>
              <a:spcAft>
                <a:spcPts val="0"/>
              </a:spcAft>
              <a:buNone/>
              <a:defRPr sz="5400">
                <a:solidFill>
                  <a:srgbClr val="EE0000"/>
                </a:solidFill>
              </a:defRPr>
            </a:lvl8pPr>
            <a:lvl9pPr lvl="8" rtl="0">
              <a:lnSpc>
                <a:spcPct val="108000"/>
              </a:lnSpc>
              <a:spcBef>
                <a:spcPts val="0"/>
              </a:spcBef>
              <a:spcAft>
                <a:spcPts val="0"/>
              </a:spcAft>
              <a:buNone/>
              <a:defRPr sz="5400">
                <a:solidFill>
                  <a:srgbClr val="EE0000"/>
                </a:solidFill>
              </a:defRPr>
            </a:lvl9pPr>
          </a:lstStyle>
          <a:p/>
        </p:txBody>
      </p:sp>
      <p:cxnSp>
        <p:nvCxnSpPr>
          <p:cNvPr id="487" name="Google Shape;487;p5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488" name="Google Shape;488;p5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Red Hat Display Medium"/>
                <a:ea typeface="Red Hat Display Medium"/>
                <a:cs typeface="Red Hat Display Medium"/>
                <a:sym typeface="Red Hat Display Medium"/>
              </a:defRPr>
            </a:lvl1pPr>
            <a:lvl2pPr lvl="1" rtl="0" algn="ctr">
              <a:buNone/>
              <a:defRPr sz="800">
                <a:solidFill>
                  <a:srgbClr val="EBEBEB"/>
                </a:solidFill>
                <a:latin typeface="Red Hat Display Medium"/>
                <a:ea typeface="Red Hat Display Medium"/>
                <a:cs typeface="Red Hat Display Medium"/>
                <a:sym typeface="Red Hat Display Medium"/>
              </a:defRPr>
            </a:lvl2pPr>
            <a:lvl3pPr lvl="2" rtl="0" algn="ctr">
              <a:buNone/>
              <a:defRPr sz="800">
                <a:solidFill>
                  <a:srgbClr val="EBEBEB"/>
                </a:solidFill>
                <a:latin typeface="Red Hat Display Medium"/>
                <a:ea typeface="Red Hat Display Medium"/>
                <a:cs typeface="Red Hat Display Medium"/>
                <a:sym typeface="Red Hat Display Medium"/>
              </a:defRPr>
            </a:lvl3pPr>
            <a:lvl4pPr lvl="3" rtl="0" algn="ctr">
              <a:buNone/>
              <a:defRPr sz="800">
                <a:solidFill>
                  <a:srgbClr val="EBEBEB"/>
                </a:solidFill>
                <a:latin typeface="Red Hat Display Medium"/>
                <a:ea typeface="Red Hat Display Medium"/>
                <a:cs typeface="Red Hat Display Medium"/>
                <a:sym typeface="Red Hat Display Medium"/>
              </a:defRPr>
            </a:lvl4pPr>
            <a:lvl5pPr lvl="4" rtl="0" algn="ctr">
              <a:buNone/>
              <a:defRPr sz="800">
                <a:solidFill>
                  <a:srgbClr val="EBEBEB"/>
                </a:solidFill>
                <a:latin typeface="Red Hat Display Medium"/>
                <a:ea typeface="Red Hat Display Medium"/>
                <a:cs typeface="Red Hat Display Medium"/>
                <a:sym typeface="Red Hat Display Medium"/>
              </a:defRPr>
            </a:lvl5pPr>
            <a:lvl6pPr lvl="5" rtl="0" algn="ctr">
              <a:buNone/>
              <a:defRPr sz="800">
                <a:solidFill>
                  <a:srgbClr val="EBEBEB"/>
                </a:solidFill>
                <a:latin typeface="Red Hat Display Medium"/>
                <a:ea typeface="Red Hat Display Medium"/>
                <a:cs typeface="Red Hat Display Medium"/>
                <a:sym typeface="Red Hat Display Medium"/>
              </a:defRPr>
            </a:lvl6pPr>
            <a:lvl7pPr lvl="6" rtl="0" algn="ctr">
              <a:buNone/>
              <a:defRPr sz="800">
                <a:solidFill>
                  <a:srgbClr val="EBEBEB"/>
                </a:solidFill>
                <a:latin typeface="Red Hat Display Medium"/>
                <a:ea typeface="Red Hat Display Medium"/>
                <a:cs typeface="Red Hat Display Medium"/>
                <a:sym typeface="Red Hat Display Medium"/>
              </a:defRPr>
            </a:lvl7pPr>
            <a:lvl8pPr lvl="7" rtl="0" algn="ctr">
              <a:buNone/>
              <a:defRPr sz="800">
                <a:solidFill>
                  <a:srgbClr val="EBEBEB"/>
                </a:solidFill>
                <a:latin typeface="Red Hat Display Medium"/>
                <a:ea typeface="Red Hat Display Medium"/>
                <a:cs typeface="Red Hat Display Medium"/>
                <a:sym typeface="Red Hat Display Medium"/>
              </a:defRPr>
            </a:lvl8pPr>
            <a:lvl9pPr lvl="8" rtl="0" algn="ctr">
              <a:buNone/>
              <a:defRPr sz="800">
                <a:solidFill>
                  <a:srgbClr val="EBEBEB"/>
                </a:solidFill>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sp>
        <p:nvSpPr>
          <p:cNvPr id="489" name="Google Shape;489;p50"/>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lt1"/>
              </a:buClr>
              <a:buSzPts val="900"/>
              <a:buFont typeface="Red Hat Display Medium"/>
              <a:buNone/>
              <a:defRPr sz="900">
                <a:solidFill>
                  <a:schemeClr val="lt1"/>
                </a:solidFill>
                <a:latin typeface="Red Hat Display Medium"/>
                <a:ea typeface="Red Hat Display Medium"/>
                <a:cs typeface="Red Hat Display Medium"/>
                <a:sym typeface="Red Hat Display Medium"/>
              </a:defRPr>
            </a:lvl9pPr>
          </a:lstStyle>
          <a:p/>
        </p:txBody>
      </p:sp>
      <p:pic>
        <p:nvPicPr>
          <p:cNvPr id="490" name="Google Shape;490;p5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491" name="Google Shape;491;p5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Red Hat Display"/>
                <a:ea typeface="Red Hat Display"/>
                <a:cs typeface="Red Hat Display"/>
                <a:sym typeface="Red Hat Display"/>
              </a:rPr>
              <a:t>CONFIDENTIAL </a:t>
            </a:r>
            <a:r>
              <a:rPr lang="en" sz="600">
                <a:solidFill>
                  <a:srgbClr val="666666"/>
                </a:solidFill>
                <a:latin typeface="Red Hat Display"/>
                <a:ea typeface="Red Hat Display"/>
                <a:cs typeface="Red Hat Display"/>
                <a:sym typeface="Red Hat Display"/>
              </a:rPr>
              <a:t>Designator</a:t>
            </a:r>
            <a:endParaRPr sz="600">
              <a:solidFill>
                <a:srgbClr val="666666"/>
              </a:solidFill>
              <a:latin typeface="Red Hat Display"/>
              <a:ea typeface="Red Hat Display"/>
              <a:cs typeface="Red Hat Display"/>
              <a:sym typeface="Red Hat Display"/>
            </a:endParaRPr>
          </a:p>
        </p:txBody>
      </p:sp>
      <p:cxnSp>
        <p:nvCxnSpPr>
          <p:cNvPr id="492" name="Google Shape;492;p50"/>
          <p:cNvCxnSpPr/>
          <p:nvPr/>
        </p:nvCxnSpPr>
        <p:spPr>
          <a:xfrm>
            <a:off x="2076025" y="1653700"/>
            <a:ext cx="13908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5">
    <p:spTree>
      <p:nvGrpSpPr>
        <p:cNvPr id="493" name="Shape 493"/>
        <p:cNvGrpSpPr/>
        <p:nvPr/>
      </p:nvGrpSpPr>
      <p:grpSpPr>
        <a:xfrm>
          <a:off x="0" y="0"/>
          <a:ext cx="0" cy="0"/>
          <a:chOff x="0" y="0"/>
          <a:chExt cx="0" cy="0"/>
        </a:xfrm>
      </p:grpSpPr>
      <p:sp>
        <p:nvSpPr>
          <p:cNvPr id="494" name="Google Shape;494;p51"/>
          <p:cNvSpPr txBox="1"/>
          <p:nvPr>
            <p:ph type="title"/>
          </p:nvPr>
        </p:nvSpPr>
        <p:spPr>
          <a:xfrm>
            <a:off x="415600" y="593367"/>
            <a:ext cx="11360700" cy="7638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8" name="Google Shape;58;p6"/>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59" name="Google Shape;59;p6"/>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0" name="Google Shape;60;p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6"/>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62" name="Google Shape;62;p6"/>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rgbClr val="EE0000"/>
                </a:solidFill>
                <a:latin typeface="Overpass"/>
                <a:ea typeface="Overpass"/>
                <a:cs typeface="Overpass"/>
                <a:sym typeface="Overpass"/>
              </a:defRPr>
            </a:lvl1pPr>
            <a:lvl2pPr lvl="1" rtl="0">
              <a:lnSpc>
                <a:spcPct val="100000"/>
              </a:lnSpc>
              <a:spcBef>
                <a:spcPts val="0"/>
              </a:spcBef>
              <a:spcAft>
                <a:spcPts val="0"/>
              </a:spcAft>
              <a:buNone/>
              <a:defRPr b="1" sz="4600">
                <a:solidFill>
                  <a:srgbClr val="EE0000"/>
                </a:solidFill>
                <a:latin typeface="Overpass"/>
                <a:ea typeface="Overpass"/>
                <a:cs typeface="Overpass"/>
                <a:sym typeface="Overpass"/>
              </a:defRPr>
            </a:lvl2pPr>
            <a:lvl3pPr lvl="2" rtl="0">
              <a:lnSpc>
                <a:spcPct val="100000"/>
              </a:lnSpc>
              <a:spcBef>
                <a:spcPts val="0"/>
              </a:spcBef>
              <a:spcAft>
                <a:spcPts val="0"/>
              </a:spcAft>
              <a:buNone/>
              <a:defRPr b="1" sz="4600">
                <a:solidFill>
                  <a:srgbClr val="EE0000"/>
                </a:solidFill>
                <a:latin typeface="Overpass"/>
                <a:ea typeface="Overpass"/>
                <a:cs typeface="Overpass"/>
                <a:sym typeface="Overpass"/>
              </a:defRPr>
            </a:lvl3pPr>
            <a:lvl4pPr lvl="3" rtl="0">
              <a:lnSpc>
                <a:spcPct val="100000"/>
              </a:lnSpc>
              <a:spcBef>
                <a:spcPts val="0"/>
              </a:spcBef>
              <a:spcAft>
                <a:spcPts val="0"/>
              </a:spcAft>
              <a:buNone/>
              <a:defRPr b="1" sz="4600">
                <a:solidFill>
                  <a:srgbClr val="EE0000"/>
                </a:solidFill>
                <a:latin typeface="Overpass"/>
                <a:ea typeface="Overpass"/>
                <a:cs typeface="Overpass"/>
                <a:sym typeface="Overpass"/>
              </a:defRPr>
            </a:lvl4pPr>
            <a:lvl5pPr lvl="4" rtl="0">
              <a:lnSpc>
                <a:spcPct val="100000"/>
              </a:lnSpc>
              <a:spcBef>
                <a:spcPts val="0"/>
              </a:spcBef>
              <a:spcAft>
                <a:spcPts val="0"/>
              </a:spcAft>
              <a:buNone/>
              <a:defRPr b="1" sz="4600">
                <a:solidFill>
                  <a:srgbClr val="EE0000"/>
                </a:solidFill>
                <a:latin typeface="Overpass"/>
                <a:ea typeface="Overpass"/>
                <a:cs typeface="Overpass"/>
                <a:sym typeface="Overpass"/>
              </a:defRPr>
            </a:lvl5pPr>
            <a:lvl6pPr lvl="5" rtl="0">
              <a:lnSpc>
                <a:spcPct val="100000"/>
              </a:lnSpc>
              <a:spcBef>
                <a:spcPts val="0"/>
              </a:spcBef>
              <a:spcAft>
                <a:spcPts val="0"/>
              </a:spcAft>
              <a:buNone/>
              <a:defRPr b="1" sz="4600">
                <a:solidFill>
                  <a:srgbClr val="EE0000"/>
                </a:solidFill>
                <a:latin typeface="Overpass"/>
                <a:ea typeface="Overpass"/>
                <a:cs typeface="Overpass"/>
                <a:sym typeface="Overpass"/>
              </a:defRPr>
            </a:lvl6pPr>
            <a:lvl7pPr lvl="6" rtl="0">
              <a:lnSpc>
                <a:spcPct val="100000"/>
              </a:lnSpc>
              <a:spcBef>
                <a:spcPts val="0"/>
              </a:spcBef>
              <a:spcAft>
                <a:spcPts val="0"/>
              </a:spcAft>
              <a:buNone/>
              <a:defRPr b="1" sz="4600">
                <a:solidFill>
                  <a:srgbClr val="EE0000"/>
                </a:solidFill>
                <a:latin typeface="Overpass"/>
                <a:ea typeface="Overpass"/>
                <a:cs typeface="Overpass"/>
                <a:sym typeface="Overpass"/>
              </a:defRPr>
            </a:lvl7pPr>
            <a:lvl8pPr lvl="7" rtl="0">
              <a:lnSpc>
                <a:spcPct val="100000"/>
              </a:lnSpc>
              <a:spcBef>
                <a:spcPts val="0"/>
              </a:spcBef>
              <a:spcAft>
                <a:spcPts val="0"/>
              </a:spcAft>
              <a:buNone/>
              <a:defRPr b="1" sz="4600">
                <a:solidFill>
                  <a:srgbClr val="EE0000"/>
                </a:solidFill>
                <a:latin typeface="Overpass"/>
                <a:ea typeface="Overpass"/>
                <a:cs typeface="Overpass"/>
                <a:sym typeface="Overpass"/>
              </a:defRPr>
            </a:lvl8pPr>
            <a:lvl9pPr lvl="8" rtl="0">
              <a:lnSpc>
                <a:spcPct val="100000"/>
              </a:lnSpc>
              <a:spcBef>
                <a:spcPts val="0"/>
              </a:spcBef>
              <a:spcAft>
                <a:spcPts val="0"/>
              </a:spcAft>
              <a:buNone/>
              <a:defRPr b="1" sz="4600">
                <a:solidFill>
                  <a:srgbClr val="EE0000"/>
                </a:solidFill>
                <a:latin typeface="Overpass"/>
                <a:ea typeface="Overpass"/>
                <a:cs typeface="Overpass"/>
                <a:sym typeface="Overpass"/>
              </a:defRPr>
            </a:lvl9pPr>
          </a:lstStyle>
          <a:p/>
        </p:txBody>
      </p:sp>
      <p:sp>
        <p:nvSpPr>
          <p:cNvPr id="63" name="Google Shape;63;p6"/>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64" name="Google Shape;64;p6"/>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Title">
  <p:cSld name="CUSTOM_8_1_1">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5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600">
              <a:solidFill>
                <a:srgbClr val="666666"/>
              </a:solidFill>
              <a:latin typeface="Overpass Light"/>
              <a:ea typeface="Overpass Light"/>
              <a:cs typeface="Overpass Light"/>
              <a:sym typeface="Overpass Light"/>
            </a:endParaRPr>
          </a:p>
        </p:txBody>
      </p:sp>
      <p:pic>
        <p:nvPicPr>
          <p:cNvPr id="497" name="Google Shape;497;p52"/>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498" name="Google Shape;498;p52"/>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499" name="Google Shape;499;p52"/>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SzPts val="1800"/>
              <a:buNone/>
              <a:defRPr sz="1800"/>
            </a:lvl1pPr>
            <a:lvl2pPr lvl="1" rtl="0">
              <a:lnSpc>
                <a:spcPct val="140000"/>
              </a:lnSpc>
              <a:spcBef>
                <a:spcPts val="0"/>
              </a:spcBef>
              <a:spcAft>
                <a:spcPts val="0"/>
              </a:spcAft>
              <a:buSzPts val="1800"/>
              <a:buNone/>
              <a:defRPr sz="1800"/>
            </a:lvl2pPr>
            <a:lvl3pPr lvl="2" rtl="0">
              <a:lnSpc>
                <a:spcPct val="140000"/>
              </a:lnSpc>
              <a:spcBef>
                <a:spcPts val="0"/>
              </a:spcBef>
              <a:spcAft>
                <a:spcPts val="0"/>
              </a:spcAft>
              <a:buSzPts val="1800"/>
              <a:buNone/>
              <a:defRPr sz="1800"/>
            </a:lvl3pPr>
            <a:lvl4pPr lvl="3" rtl="0">
              <a:lnSpc>
                <a:spcPct val="140000"/>
              </a:lnSpc>
              <a:spcBef>
                <a:spcPts val="0"/>
              </a:spcBef>
              <a:spcAft>
                <a:spcPts val="0"/>
              </a:spcAft>
              <a:buSzPts val="1800"/>
              <a:buNone/>
              <a:defRPr sz="1800"/>
            </a:lvl4pPr>
            <a:lvl5pPr lvl="4" rtl="0">
              <a:lnSpc>
                <a:spcPct val="140000"/>
              </a:lnSpc>
              <a:spcBef>
                <a:spcPts val="0"/>
              </a:spcBef>
              <a:spcAft>
                <a:spcPts val="0"/>
              </a:spcAft>
              <a:buSzPts val="1800"/>
              <a:buNone/>
              <a:defRPr sz="1800"/>
            </a:lvl5pPr>
            <a:lvl6pPr lvl="5" rtl="0">
              <a:lnSpc>
                <a:spcPct val="140000"/>
              </a:lnSpc>
              <a:spcBef>
                <a:spcPts val="0"/>
              </a:spcBef>
              <a:spcAft>
                <a:spcPts val="0"/>
              </a:spcAft>
              <a:buSzPts val="1800"/>
              <a:buNone/>
              <a:defRPr sz="1800"/>
            </a:lvl6pPr>
            <a:lvl7pPr lvl="6" rtl="0">
              <a:lnSpc>
                <a:spcPct val="140000"/>
              </a:lnSpc>
              <a:spcBef>
                <a:spcPts val="0"/>
              </a:spcBef>
              <a:spcAft>
                <a:spcPts val="0"/>
              </a:spcAft>
              <a:buSzPts val="1800"/>
              <a:buNone/>
              <a:defRPr sz="1800"/>
            </a:lvl7pPr>
            <a:lvl8pPr lvl="7" rtl="0">
              <a:lnSpc>
                <a:spcPct val="140000"/>
              </a:lnSpc>
              <a:spcBef>
                <a:spcPts val="0"/>
              </a:spcBef>
              <a:spcAft>
                <a:spcPts val="0"/>
              </a:spcAft>
              <a:buSzPts val="1800"/>
              <a:buNone/>
              <a:defRPr sz="1800"/>
            </a:lvl8pPr>
            <a:lvl9pPr lvl="8" rtl="0">
              <a:lnSpc>
                <a:spcPct val="140000"/>
              </a:lnSpc>
              <a:spcBef>
                <a:spcPts val="0"/>
              </a:spcBef>
              <a:spcAft>
                <a:spcPts val="0"/>
              </a:spcAft>
              <a:buSzPts val="1800"/>
              <a:buNone/>
              <a:defRPr sz="1800"/>
            </a:lvl9pPr>
          </a:lstStyle>
          <a:p/>
        </p:txBody>
      </p:sp>
      <p:sp>
        <p:nvSpPr>
          <p:cNvPr id="500" name="Google Shape;500;p52"/>
          <p:cNvSpPr txBox="1"/>
          <p:nvPr>
            <p:ph type="title"/>
          </p:nvPr>
        </p:nvSpPr>
        <p:spPr>
          <a:xfrm>
            <a:off x="5660525" y="1709031"/>
            <a:ext cx="5736300" cy="2117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46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4600">
                <a:solidFill>
                  <a:srgbClr val="0088CE"/>
                </a:solidFill>
                <a:latin typeface="Overpass"/>
                <a:ea typeface="Overpass"/>
                <a:cs typeface="Overpass"/>
                <a:sym typeface="Overpass"/>
              </a:defRPr>
            </a:lvl2pPr>
            <a:lvl3pPr lvl="2" rtl="0">
              <a:lnSpc>
                <a:spcPct val="100000"/>
              </a:lnSpc>
              <a:spcBef>
                <a:spcPts val="0"/>
              </a:spcBef>
              <a:spcAft>
                <a:spcPts val="0"/>
              </a:spcAft>
              <a:buNone/>
              <a:defRPr b="1" sz="4600">
                <a:solidFill>
                  <a:srgbClr val="0088CE"/>
                </a:solidFill>
                <a:latin typeface="Overpass"/>
                <a:ea typeface="Overpass"/>
                <a:cs typeface="Overpass"/>
                <a:sym typeface="Overpass"/>
              </a:defRPr>
            </a:lvl3pPr>
            <a:lvl4pPr lvl="3" rtl="0">
              <a:lnSpc>
                <a:spcPct val="100000"/>
              </a:lnSpc>
              <a:spcBef>
                <a:spcPts val="0"/>
              </a:spcBef>
              <a:spcAft>
                <a:spcPts val="0"/>
              </a:spcAft>
              <a:buNone/>
              <a:defRPr b="1" sz="4600">
                <a:solidFill>
                  <a:srgbClr val="0088CE"/>
                </a:solidFill>
                <a:latin typeface="Overpass"/>
                <a:ea typeface="Overpass"/>
                <a:cs typeface="Overpass"/>
                <a:sym typeface="Overpass"/>
              </a:defRPr>
            </a:lvl4pPr>
            <a:lvl5pPr lvl="4" rtl="0">
              <a:lnSpc>
                <a:spcPct val="100000"/>
              </a:lnSpc>
              <a:spcBef>
                <a:spcPts val="0"/>
              </a:spcBef>
              <a:spcAft>
                <a:spcPts val="0"/>
              </a:spcAft>
              <a:buNone/>
              <a:defRPr b="1" sz="4600">
                <a:solidFill>
                  <a:srgbClr val="0088CE"/>
                </a:solidFill>
                <a:latin typeface="Overpass"/>
                <a:ea typeface="Overpass"/>
                <a:cs typeface="Overpass"/>
                <a:sym typeface="Overpass"/>
              </a:defRPr>
            </a:lvl5pPr>
            <a:lvl6pPr lvl="5" rtl="0">
              <a:lnSpc>
                <a:spcPct val="100000"/>
              </a:lnSpc>
              <a:spcBef>
                <a:spcPts val="0"/>
              </a:spcBef>
              <a:spcAft>
                <a:spcPts val="0"/>
              </a:spcAft>
              <a:buNone/>
              <a:defRPr b="1" sz="4600">
                <a:solidFill>
                  <a:srgbClr val="0088CE"/>
                </a:solidFill>
                <a:latin typeface="Overpass"/>
                <a:ea typeface="Overpass"/>
                <a:cs typeface="Overpass"/>
                <a:sym typeface="Overpass"/>
              </a:defRPr>
            </a:lvl6pPr>
            <a:lvl7pPr lvl="6" rtl="0">
              <a:lnSpc>
                <a:spcPct val="100000"/>
              </a:lnSpc>
              <a:spcBef>
                <a:spcPts val="0"/>
              </a:spcBef>
              <a:spcAft>
                <a:spcPts val="0"/>
              </a:spcAft>
              <a:buNone/>
              <a:defRPr b="1" sz="4600">
                <a:solidFill>
                  <a:srgbClr val="0088CE"/>
                </a:solidFill>
                <a:latin typeface="Overpass"/>
                <a:ea typeface="Overpass"/>
                <a:cs typeface="Overpass"/>
                <a:sym typeface="Overpass"/>
              </a:defRPr>
            </a:lvl7pPr>
            <a:lvl8pPr lvl="7" rtl="0">
              <a:lnSpc>
                <a:spcPct val="100000"/>
              </a:lnSpc>
              <a:spcBef>
                <a:spcPts val="0"/>
              </a:spcBef>
              <a:spcAft>
                <a:spcPts val="0"/>
              </a:spcAft>
              <a:buNone/>
              <a:defRPr b="1" sz="4600">
                <a:solidFill>
                  <a:srgbClr val="0088CE"/>
                </a:solidFill>
                <a:latin typeface="Overpass"/>
                <a:ea typeface="Overpass"/>
                <a:cs typeface="Overpass"/>
                <a:sym typeface="Overpass"/>
              </a:defRPr>
            </a:lvl8pPr>
            <a:lvl9pPr lvl="8" rtl="0">
              <a:lnSpc>
                <a:spcPct val="100000"/>
              </a:lnSpc>
              <a:spcBef>
                <a:spcPts val="0"/>
              </a:spcBef>
              <a:spcAft>
                <a:spcPts val="0"/>
              </a:spcAft>
              <a:buNone/>
              <a:defRPr b="1" sz="4600">
                <a:solidFill>
                  <a:srgbClr val="0088CE"/>
                </a:solidFill>
                <a:latin typeface="Overpass"/>
                <a:ea typeface="Overpass"/>
                <a:cs typeface="Overpass"/>
                <a:sym typeface="Overpass"/>
              </a:defRPr>
            </a:lvl9pPr>
          </a:lstStyle>
          <a:p/>
        </p:txBody>
      </p:sp>
      <p:sp>
        <p:nvSpPr>
          <p:cNvPr id="501" name="Google Shape;501;p52"/>
          <p:cNvSpPr txBox="1"/>
          <p:nvPr>
            <p:ph idx="2" type="subTitle"/>
          </p:nvPr>
        </p:nvSpPr>
        <p:spPr>
          <a:xfrm>
            <a:off x="5660525" y="5318275"/>
            <a:ext cx="2040300" cy="6057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SzPts val="1200"/>
              <a:buNone/>
              <a:defRPr sz="1200"/>
            </a:lvl1pPr>
            <a:lvl2pPr lvl="1" rtl="0">
              <a:lnSpc>
                <a:spcPct val="135000"/>
              </a:lnSpc>
              <a:spcBef>
                <a:spcPts val="0"/>
              </a:spcBef>
              <a:spcAft>
                <a:spcPts val="0"/>
              </a:spcAft>
              <a:buSzPts val="1200"/>
              <a:buNone/>
              <a:defRPr sz="1200"/>
            </a:lvl2pPr>
            <a:lvl3pPr lvl="2" rtl="0">
              <a:lnSpc>
                <a:spcPct val="135000"/>
              </a:lnSpc>
              <a:spcBef>
                <a:spcPts val="0"/>
              </a:spcBef>
              <a:spcAft>
                <a:spcPts val="0"/>
              </a:spcAft>
              <a:buSzPts val="1200"/>
              <a:buNone/>
              <a:defRPr sz="1200"/>
            </a:lvl3pPr>
            <a:lvl4pPr lvl="3" rtl="0">
              <a:lnSpc>
                <a:spcPct val="135000"/>
              </a:lnSpc>
              <a:spcBef>
                <a:spcPts val="0"/>
              </a:spcBef>
              <a:spcAft>
                <a:spcPts val="0"/>
              </a:spcAft>
              <a:buSzPts val="1200"/>
              <a:buNone/>
              <a:defRPr sz="1200"/>
            </a:lvl4pPr>
            <a:lvl5pPr lvl="4" rtl="0">
              <a:lnSpc>
                <a:spcPct val="135000"/>
              </a:lnSpc>
              <a:spcBef>
                <a:spcPts val="0"/>
              </a:spcBef>
              <a:spcAft>
                <a:spcPts val="0"/>
              </a:spcAft>
              <a:buSzPts val="1200"/>
              <a:buNone/>
              <a:defRPr sz="1200"/>
            </a:lvl5pPr>
            <a:lvl6pPr lvl="5" rtl="0">
              <a:lnSpc>
                <a:spcPct val="135000"/>
              </a:lnSpc>
              <a:spcBef>
                <a:spcPts val="0"/>
              </a:spcBef>
              <a:spcAft>
                <a:spcPts val="0"/>
              </a:spcAft>
              <a:buSzPts val="1200"/>
              <a:buNone/>
              <a:defRPr sz="1200"/>
            </a:lvl6pPr>
            <a:lvl7pPr lvl="6" rtl="0">
              <a:lnSpc>
                <a:spcPct val="135000"/>
              </a:lnSpc>
              <a:spcBef>
                <a:spcPts val="0"/>
              </a:spcBef>
              <a:spcAft>
                <a:spcPts val="0"/>
              </a:spcAft>
              <a:buSzPts val="1200"/>
              <a:buNone/>
              <a:defRPr sz="1200"/>
            </a:lvl7pPr>
            <a:lvl8pPr lvl="7" rtl="0">
              <a:lnSpc>
                <a:spcPct val="135000"/>
              </a:lnSpc>
              <a:spcBef>
                <a:spcPts val="0"/>
              </a:spcBef>
              <a:spcAft>
                <a:spcPts val="0"/>
              </a:spcAft>
              <a:buSzPts val="1200"/>
              <a:buNone/>
              <a:defRPr sz="1200"/>
            </a:lvl8pPr>
            <a:lvl9pPr lvl="8" rtl="0">
              <a:lnSpc>
                <a:spcPct val="135000"/>
              </a:lnSpc>
              <a:spcBef>
                <a:spcPts val="0"/>
              </a:spcBef>
              <a:spcAft>
                <a:spcPts val="0"/>
              </a:spcAft>
              <a:buSzPts val="1200"/>
              <a:buNone/>
              <a:defRPr sz="1200"/>
            </a:lvl9pPr>
          </a:lstStyle>
          <a:p/>
        </p:txBody>
      </p:sp>
      <p:sp>
        <p:nvSpPr>
          <p:cNvPr id="502" name="Google Shape;502;p52"/>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3">
    <p:bg>
      <p:bgPr>
        <a:solidFill>
          <a:srgbClr val="FFFFFF"/>
        </a:solidFill>
      </p:bgPr>
    </p:bg>
    <p:spTree>
      <p:nvGrpSpPr>
        <p:cNvPr id="503" name="Shape 503"/>
        <p:cNvGrpSpPr/>
        <p:nvPr/>
      </p:nvGrpSpPr>
      <p:grpSpPr>
        <a:xfrm>
          <a:off x="0" y="0"/>
          <a:ext cx="0" cy="0"/>
          <a:chOff x="0" y="0"/>
          <a:chExt cx="0" cy="0"/>
        </a:xfrm>
      </p:grpSpPr>
      <p:sp>
        <p:nvSpPr>
          <p:cNvPr id="504" name="Google Shape;504;p53"/>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sp>
        <p:nvSpPr>
          <p:cNvPr id="505" name="Google Shape;505;p5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6" name="Google Shape;506;p53"/>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07" name="Google Shape;507;p53"/>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08" name="Google Shape;508;p53"/>
          <p:cNvSpPr txBox="1"/>
          <p:nvPr>
            <p:ph idx="1"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09" name="Google Shape;509;p53"/>
          <p:cNvSpPr txBox="1"/>
          <p:nvPr>
            <p:ph idx="2"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chemeClr val="accent2"/>
                </a:solidFill>
              </a:defRPr>
            </a:lvl1pPr>
            <a:lvl2pPr lvl="1" rtl="0" algn="ctr">
              <a:spcBef>
                <a:spcPts val="2100"/>
              </a:spcBef>
              <a:spcAft>
                <a:spcPts val="0"/>
              </a:spcAft>
              <a:buNone/>
              <a:defRPr sz="2000">
                <a:solidFill>
                  <a:schemeClr val="accent2"/>
                </a:solidFill>
              </a:defRPr>
            </a:lvl2pPr>
            <a:lvl3pPr lvl="2" rtl="0" algn="ctr">
              <a:spcBef>
                <a:spcPts val="2100"/>
              </a:spcBef>
              <a:spcAft>
                <a:spcPts val="0"/>
              </a:spcAft>
              <a:buNone/>
              <a:defRPr sz="2000">
                <a:solidFill>
                  <a:schemeClr val="accent2"/>
                </a:solidFill>
              </a:defRPr>
            </a:lvl3pPr>
            <a:lvl4pPr lvl="3" rtl="0" algn="ctr">
              <a:spcBef>
                <a:spcPts val="2100"/>
              </a:spcBef>
              <a:spcAft>
                <a:spcPts val="0"/>
              </a:spcAft>
              <a:buNone/>
              <a:defRPr sz="2000">
                <a:solidFill>
                  <a:schemeClr val="accent2"/>
                </a:solidFill>
              </a:defRPr>
            </a:lvl4pPr>
            <a:lvl5pPr lvl="4" rtl="0" algn="ctr">
              <a:spcBef>
                <a:spcPts val="2100"/>
              </a:spcBef>
              <a:spcAft>
                <a:spcPts val="0"/>
              </a:spcAft>
              <a:buNone/>
              <a:defRPr sz="2000">
                <a:solidFill>
                  <a:schemeClr val="accent2"/>
                </a:solidFill>
              </a:defRPr>
            </a:lvl5pPr>
            <a:lvl6pPr lvl="5" rtl="0" algn="ctr">
              <a:spcBef>
                <a:spcPts val="2100"/>
              </a:spcBef>
              <a:spcAft>
                <a:spcPts val="0"/>
              </a:spcAft>
              <a:buNone/>
              <a:defRPr sz="2000">
                <a:solidFill>
                  <a:schemeClr val="accent2"/>
                </a:solidFill>
              </a:defRPr>
            </a:lvl6pPr>
            <a:lvl7pPr lvl="6" rtl="0" algn="ctr">
              <a:spcBef>
                <a:spcPts val="2100"/>
              </a:spcBef>
              <a:spcAft>
                <a:spcPts val="0"/>
              </a:spcAft>
              <a:buNone/>
              <a:defRPr sz="2000">
                <a:solidFill>
                  <a:schemeClr val="accent2"/>
                </a:solidFill>
              </a:defRPr>
            </a:lvl7pPr>
            <a:lvl8pPr lvl="7" rtl="0" algn="ctr">
              <a:spcBef>
                <a:spcPts val="2100"/>
              </a:spcBef>
              <a:spcAft>
                <a:spcPts val="0"/>
              </a:spcAft>
              <a:buNone/>
              <a:defRPr sz="2000">
                <a:solidFill>
                  <a:schemeClr val="accent2"/>
                </a:solidFill>
              </a:defRPr>
            </a:lvl8pPr>
            <a:lvl9pPr lvl="8" rtl="0" algn="ctr">
              <a:spcBef>
                <a:spcPts val="2100"/>
              </a:spcBef>
              <a:spcAft>
                <a:spcPts val="2100"/>
              </a:spcAft>
              <a:buNone/>
              <a:defRPr sz="2000">
                <a:solidFill>
                  <a:schemeClr val="accent2"/>
                </a:solidFill>
              </a:defRPr>
            </a:lvl9pPr>
          </a:lstStyle>
          <a:p/>
        </p:txBody>
      </p:sp>
      <p:sp>
        <p:nvSpPr>
          <p:cNvPr id="510" name="Google Shape;510;p53"/>
          <p:cNvSpPr txBox="1"/>
          <p:nvPr>
            <p:ph idx="3"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cxnSp>
        <p:nvCxnSpPr>
          <p:cNvPr id="511" name="Google Shape;511;p53"/>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12" name="Google Shape;512;p53"/>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CUSTOM_1">
    <p:spTree>
      <p:nvGrpSpPr>
        <p:cNvPr id="513" name="Shape 513"/>
        <p:cNvGrpSpPr/>
        <p:nvPr/>
      </p:nvGrpSpPr>
      <p:grpSpPr>
        <a:xfrm>
          <a:off x="0" y="0"/>
          <a:ext cx="0" cy="0"/>
          <a:chOff x="0" y="0"/>
          <a:chExt cx="0" cy="0"/>
        </a:xfrm>
      </p:grpSpPr>
      <p:sp>
        <p:nvSpPr>
          <p:cNvPr id="514" name="Google Shape;514;p5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15" name="Google Shape;515;p54"/>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Overpass"/>
              <a:buChar char="●"/>
              <a:defRPr>
                <a:latin typeface="Overpass"/>
                <a:ea typeface="Overpass"/>
                <a:cs typeface="Overpass"/>
                <a:sym typeface="Overpass"/>
              </a:defRPr>
            </a:lvl1pPr>
            <a:lvl2pPr indent="-311150" lvl="1" marL="914400" rtl="0">
              <a:spcBef>
                <a:spcPts val="2100"/>
              </a:spcBef>
              <a:spcAft>
                <a:spcPts val="0"/>
              </a:spcAft>
              <a:buSzPts val="1300"/>
              <a:buFont typeface="Overpass"/>
              <a:buChar char="○"/>
              <a:defRPr>
                <a:latin typeface="Overpass"/>
                <a:ea typeface="Overpass"/>
                <a:cs typeface="Overpass"/>
                <a:sym typeface="Overpass"/>
              </a:defRPr>
            </a:lvl2pPr>
            <a:lvl3pPr indent="-311150" lvl="2" marL="1371600" rtl="0">
              <a:spcBef>
                <a:spcPts val="2100"/>
              </a:spcBef>
              <a:spcAft>
                <a:spcPts val="0"/>
              </a:spcAft>
              <a:buSzPts val="1300"/>
              <a:buFont typeface="Overpass"/>
              <a:buChar char="■"/>
              <a:defRPr>
                <a:latin typeface="Overpass"/>
                <a:ea typeface="Overpass"/>
                <a:cs typeface="Overpass"/>
                <a:sym typeface="Overpass"/>
              </a:defRPr>
            </a:lvl3pPr>
            <a:lvl4pPr indent="-311150" lvl="3" marL="1828800" rtl="0">
              <a:spcBef>
                <a:spcPts val="2100"/>
              </a:spcBef>
              <a:spcAft>
                <a:spcPts val="0"/>
              </a:spcAft>
              <a:buSzPts val="1300"/>
              <a:buFont typeface="Overpass"/>
              <a:buChar char="●"/>
              <a:defRPr>
                <a:latin typeface="Overpass"/>
                <a:ea typeface="Overpass"/>
                <a:cs typeface="Overpass"/>
                <a:sym typeface="Overpass"/>
              </a:defRPr>
            </a:lvl4pPr>
            <a:lvl5pPr indent="-311150" lvl="4" marL="2286000" rtl="0">
              <a:spcBef>
                <a:spcPts val="2100"/>
              </a:spcBef>
              <a:spcAft>
                <a:spcPts val="0"/>
              </a:spcAft>
              <a:buSzPts val="1300"/>
              <a:buFont typeface="Overpass"/>
              <a:buChar char="○"/>
              <a:defRPr>
                <a:latin typeface="Overpass"/>
                <a:ea typeface="Overpass"/>
                <a:cs typeface="Overpass"/>
                <a:sym typeface="Overpass"/>
              </a:defRPr>
            </a:lvl5pPr>
            <a:lvl6pPr indent="-311150" lvl="5" marL="2743200" rtl="0">
              <a:spcBef>
                <a:spcPts val="2100"/>
              </a:spcBef>
              <a:spcAft>
                <a:spcPts val="0"/>
              </a:spcAft>
              <a:buSzPts val="1300"/>
              <a:buFont typeface="Overpass"/>
              <a:buChar char="■"/>
              <a:defRPr>
                <a:latin typeface="Overpass"/>
                <a:ea typeface="Overpass"/>
                <a:cs typeface="Overpass"/>
                <a:sym typeface="Overpass"/>
              </a:defRPr>
            </a:lvl6pPr>
            <a:lvl7pPr indent="-311150" lvl="6" marL="3200400" rtl="0">
              <a:spcBef>
                <a:spcPts val="2100"/>
              </a:spcBef>
              <a:spcAft>
                <a:spcPts val="0"/>
              </a:spcAft>
              <a:buSzPts val="1300"/>
              <a:buFont typeface="Overpass"/>
              <a:buChar char="●"/>
              <a:defRPr>
                <a:latin typeface="Overpass"/>
                <a:ea typeface="Overpass"/>
                <a:cs typeface="Overpass"/>
                <a:sym typeface="Overpass"/>
              </a:defRPr>
            </a:lvl7pPr>
            <a:lvl8pPr indent="-311150" lvl="7" marL="3657600" rtl="0">
              <a:spcBef>
                <a:spcPts val="2100"/>
              </a:spcBef>
              <a:spcAft>
                <a:spcPts val="0"/>
              </a:spcAft>
              <a:buSzPts val="1300"/>
              <a:buFont typeface="Overpass"/>
              <a:buChar char="○"/>
              <a:defRPr>
                <a:latin typeface="Overpass"/>
                <a:ea typeface="Overpass"/>
                <a:cs typeface="Overpass"/>
                <a:sym typeface="Overpass"/>
              </a:defRPr>
            </a:lvl8pPr>
            <a:lvl9pPr indent="-311150" lvl="8" marL="4114800" rtl="0">
              <a:spcBef>
                <a:spcPts val="2100"/>
              </a:spcBef>
              <a:spcAft>
                <a:spcPts val="2100"/>
              </a:spcAft>
              <a:buSzPts val="1300"/>
              <a:buFont typeface="Overpass"/>
              <a:buChar char="■"/>
              <a:defRPr>
                <a:latin typeface="Overpass"/>
                <a:ea typeface="Overpass"/>
                <a:cs typeface="Overpass"/>
                <a:sym typeface="Overpass"/>
              </a:defRPr>
            </a:lvl9pPr>
          </a:lstStyle>
          <a:p/>
        </p:txBody>
      </p:sp>
      <p:sp>
        <p:nvSpPr>
          <p:cNvPr id="516" name="Google Shape;516;p54"/>
          <p:cNvSpPr txBox="1"/>
          <p:nvPr>
            <p:ph type="title"/>
          </p:nvPr>
        </p:nvSpPr>
        <p:spPr>
          <a:xfrm>
            <a:off x="1102200" y="0"/>
            <a:ext cx="9987600" cy="1034400"/>
          </a:xfrm>
          <a:prstGeom prst="rect">
            <a:avLst/>
          </a:prstGeom>
        </p:spPr>
        <p:txBody>
          <a:bodyPr anchorCtr="0" anchor="b" bIns="0" lIns="0" spcFirstLastPara="1" rIns="0" wrap="square" tIns="0">
            <a:noAutofit/>
          </a:bodyPr>
          <a:lstStyle>
            <a:lvl1pPr lvl="0" rtl="0">
              <a:spcBef>
                <a:spcPts val="0"/>
              </a:spcBef>
              <a:spcAft>
                <a:spcPts val="0"/>
              </a:spcAft>
              <a:buSzPts val="3400"/>
              <a:buFont typeface="Overpass"/>
              <a:buNone/>
              <a:defRPr>
                <a:latin typeface="Overpass"/>
                <a:ea typeface="Overpass"/>
                <a:cs typeface="Overpass"/>
                <a:sym typeface="Overpass"/>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4">
    <p:spTree>
      <p:nvGrpSpPr>
        <p:cNvPr id="517" name="Shape 517"/>
        <p:cNvGrpSpPr/>
        <p:nvPr/>
      </p:nvGrpSpPr>
      <p:grpSpPr>
        <a:xfrm>
          <a:off x="0" y="0"/>
          <a:ext cx="0" cy="0"/>
          <a:chOff x="0" y="0"/>
          <a:chExt cx="0" cy="0"/>
        </a:xfrm>
      </p:grpSpPr>
      <p:sp>
        <p:nvSpPr>
          <p:cNvPr id="518" name="Google Shape;518;p55"/>
          <p:cNvSpPr txBox="1"/>
          <p:nvPr>
            <p:ph type="title"/>
          </p:nvPr>
        </p:nvSpPr>
        <p:spPr>
          <a:xfrm>
            <a:off x="1752600" y="946000"/>
            <a:ext cx="8686800" cy="4734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600">
                <a:solidFill>
                  <a:srgbClr val="000000"/>
                </a:solidFill>
              </a:defRPr>
            </a:lvl1pPr>
            <a:lvl2pPr lvl="1" rtl="0" algn="ctr">
              <a:lnSpc>
                <a:spcPct val="130000"/>
              </a:lnSpc>
              <a:spcBef>
                <a:spcPts val="0"/>
              </a:spcBef>
              <a:spcAft>
                <a:spcPts val="0"/>
              </a:spcAft>
              <a:buNone/>
              <a:defRPr sz="2600">
                <a:solidFill>
                  <a:srgbClr val="000000"/>
                </a:solidFill>
              </a:defRPr>
            </a:lvl2pPr>
            <a:lvl3pPr lvl="2" rtl="0" algn="ctr">
              <a:lnSpc>
                <a:spcPct val="130000"/>
              </a:lnSpc>
              <a:spcBef>
                <a:spcPts val="0"/>
              </a:spcBef>
              <a:spcAft>
                <a:spcPts val="0"/>
              </a:spcAft>
              <a:buNone/>
              <a:defRPr sz="2600">
                <a:solidFill>
                  <a:srgbClr val="000000"/>
                </a:solidFill>
              </a:defRPr>
            </a:lvl3pPr>
            <a:lvl4pPr lvl="3" rtl="0" algn="ctr">
              <a:lnSpc>
                <a:spcPct val="130000"/>
              </a:lnSpc>
              <a:spcBef>
                <a:spcPts val="0"/>
              </a:spcBef>
              <a:spcAft>
                <a:spcPts val="0"/>
              </a:spcAft>
              <a:buNone/>
              <a:defRPr sz="2600">
                <a:solidFill>
                  <a:srgbClr val="000000"/>
                </a:solidFill>
              </a:defRPr>
            </a:lvl4pPr>
            <a:lvl5pPr lvl="4" rtl="0" algn="ctr">
              <a:lnSpc>
                <a:spcPct val="130000"/>
              </a:lnSpc>
              <a:spcBef>
                <a:spcPts val="0"/>
              </a:spcBef>
              <a:spcAft>
                <a:spcPts val="0"/>
              </a:spcAft>
              <a:buNone/>
              <a:defRPr sz="2600">
                <a:solidFill>
                  <a:srgbClr val="000000"/>
                </a:solidFill>
              </a:defRPr>
            </a:lvl5pPr>
            <a:lvl6pPr lvl="5" rtl="0" algn="ctr">
              <a:lnSpc>
                <a:spcPct val="130000"/>
              </a:lnSpc>
              <a:spcBef>
                <a:spcPts val="0"/>
              </a:spcBef>
              <a:spcAft>
                <a:spcPts val="0"/>
              </a:spcAft>
              <a:buNone/>
              <a:defRPr sz="2600">
                <a:solidFill>
                  <a:srgbClr val="000000"/>
                </a:solidFill>
              </a:defRPr>
            </a:lvl6pPr>
            <a:lvl7pPr lvl="6" rtl="0" algn="ctr">
              <a:lnSpc>
                <a:spcPct val="130000"/>
              </a:lnSpc>
              <a:spcBef>
                <a:spcPts val="0"/>
              </a:spcBef>
              <a:spcAft>
                <a:spcPts val="0"/>
              </a:spcAft>
              <a:buNone/>
              <a:defRPr sz="2600">
                <a:solidFill>
                  <a:srgbClr val="000000"/>
                </a:solidFill>
              </a:defRPr>
            </a:lvl7pPr>
            <a:lvl8pPr lvl="7" rtl="0" algn="ctr">
              <a:lnSpc>
                <a:spcPct val="130000"/>
              </a:lnSpc>
              <a:spcBef>
                <a:spcPts val="0"/>
              </a:spcBef>
              <a:spcAft>
                <a:spcPts val="0"/>
              </a:spcAft>
              <a:buNone/>
              <a:defRPr sz="2600">
                <a:solidFill>
                  <a:srgbClr val="000000"/>
                </a:solidFill>
              </a:defRPr>
            </a:lvl8pPr>
            <a:lvl9pPr lvl="8" rtl="0" algn="ctr">
              <a:lnSpc>
                <a:spcPct val="130000"/>
              </a:lnSpc>
              <a:spcBef>
                <a:spcPts val="0"/>
              </a:spcBef>
              <a:spcAft>
                <a:spcPts val="0"/>
              </a:spcAft>
              <a:buNone/>
              <a:defRPr sz="2600">
                <a:solidFill>
                  <a:srgbClr val="000000"/>
                </a:solidFill>
              </a:defRPr>
            </a:lvl9pPr>
          </a:lstStyle>
          <a:p/>
        </p:txBody>
      </p:sp>
      <p:cxnSp>
        <p:nvCxnSpPr>
          <p:cNvPr id="519" name="Google Shape;519;p55"/>
          <p:cNvCxnSpPr/>
          <p:nvPr/>
        </p:nvCxnSpPr>
        <p:spPr>
          <a:xfrm rot="10800000">
            <a:off x="447775" y="100"/>
            <a:ext cx="0" cy="886500"/>
          </a:xfrm>
          <a:prstGeom prst="straightConnector1">
            <a:avLst/>
          </a:prstGeom>
          <a:noFill/>
          <a:ln cap="flat" cmpd="sng" w="9525">
            <a:solidFill>
              <a:srgbClr val="5A5A5A"/>
            </a:solidFill>
            <a:prstDash val="solid"/>
            <a:round/>
            <a:headEnd len="med" w="med" type="none"/>
            <a:tailEnd len="med" w="med" type="none"/>
          </a:ln>
        </p:spPr>
      </p:cxnSp>
      <p:sp>
        <p:nvSpPr>
          <p:cNvPr id="520" name="Google Shape;520;p5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5A5A5A"/>
              </a:buClr>
              <a:buSzPts val="900"/>
              <a:buFont typeface="Overpass SemiBold"/>
              <a:buNone/>
              <a:defRPr sz="900">
                <a:solidFill>
                  <a:srgbClr val="5A5A5A"/>
                </a:solidFill>
                <a:latin typeface="Overpass SemiBold"/>
                <a:ea typeface="Overpass SemiBold"/>
                <a:cs typeface="Overpass SemiBold"/>
                <a:sym typeface="Overpass SemiBold"/>
              </a:defRPr>
            </a:lvl9pPr>
          </a:lstStyle>
          <a:p/>
        </p:txBody>
      </p:sp>
      <p:cxnSp>
        <p:nvCxnSpPr>
          <p:cNvPr id="521" name="Google Shape;521;p55"/>
          <p:cNvCxnSpPr/>
          <p:nvPr/>
        </p:nvCxnSpPr>
        <p:spPr>
          <a:xfrm rot="10800000">
            <a:off x="447767" y="6401400"/>
            <a:ext cx="0" cy="456600"/>
          </a:xfrm>
          <a:prstGeom prst="straightConnector1">
            <a:avLst/>
          </a:prstGeom>
          <a:noFill/>
          <a:ln cap="flat" cmpd="sng" w="9525">
            <a:solidFill>
              <a:srgbClr val="5A5A5A"/>
            </a:solidFill>
            <a:prstDash val="solid"/>
            <a:round/>
            <a:headEnd len="med" w="med" type="none"/>
            <a:tailEnd len="med" w="med" type="none"/>
          </a:ln>
        </p:spPr>
      </p:cxnSp>
      <p:sp>
        <p:nvSpPr>
          <p:cNvPr id="522" name="Google Shape;522;p5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23" name="Google Shape;523;p5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24" name="Google Shape;524;p55"/>
          <p:cNvPicPr preferRelativeResize="0"/>
          <p:nvPr/>
        </p:nvPicPr>
        <p:blipFill>
          <a:blip r:embed="rId2">
            <a:alphaModFix/>
          </a:blip>
          <a:stretch>
            <a:fillRect/>
          </a:stretch>
        </p:blipFill>
        <p:spPr>
          <a:xfrm>
            <a:off x="10711279" y="6312505"/>
            <a:ext cx="975850" cy="229612"/>
          </a:xfrm>
          <a:prstGeom prst="rect">
            <a:avLst/>
          </a:prstGeom>
          <a:noFill/>
          <a:ln>
            <a:noFill/>
          </a:ln>
        </p:spPr>
      </p:pic>
      <p:sp>
        <p:nvSpPr>
          <p:cNvPr id="525" name="Google Shape;525;p55"/>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p:txBody>
      </p:sp>
      <p:sp>
        <p:nvSpPr>
          <p:cNvPr id="526" name="Google Shape;526;p55"/>
          <p:cNvSpPr txBox="1"/>
          <p:nvPr>
            <p:ph idx="3" type="subTitle"/>
          </p:nvPr>
        </p:nvSpPr>
        <p:spPr>
          <a:xfrm>
            <a:off x="1752600" y="1440400"/>
            <a:ext cx="8686800" cy="473400"/>
          </a:xfrm>
          <a:prstGeom prst="rect">
            <a:avLst/>
          </a:prstGeom>
        </p:spPr>
        <p:txBody>
          <a:bodyPr anchorCtr="0" anchor="t" bIns="0" lIns="0" spcFirstLastPara="1" rIns="0" wrap="square" tIns="0">
            <a:noAutofit/>
          </a:bodyPr>
          <a:lstStyle>
            <a:lvl1pPr lvl="0" rtl="0" algn="ctr">
              <a:spcBef>
                <a:spcPts val="0"/>
              </a:spcBef>
              <a:spcAft>
                <a:spcPts val="0"/>
              </a:spcAft>
              <a:buNone/>
              <a:defRPr sz="2000">
                <a:solidFill>
                  <a:srgbClr val="5A5A5A"/>
                </a:solidFill>
              </a:defRPr>
            </a:lvl1pPr>
            <a:lvl2pPr lvl="1" rtl="0" algn="ctr">
              <a:spcBef>
                <a:spcPts val="2100"/>
              </a:spcBef>
              <a:spcAft>
                <a:spcPts val="0"/>
              </a:spcAft>
              <a:buNone/>
              <a:defRPr sz="2000">
                <a:solidFill>
                  <a:srgbClr val="5A5A5A"/>
                </a:solidFill>
              </a:defRPr>
            </a:lvl2pPr>
            <a:lvl3pPr lvl="2" rtl="0" algn="ctr">
              <a:spcBef>
                <a:spcPts val="2100"/>
              </a:spcBef>
              <a:spcAft>
                <a:spcPts val="0"/>
              </a:spcAft>
              <a:buNone/>
              <a:defRPr sz="2000">
                <a:solidFill>
                  <a:srgbClr val="5A5A5A"/>
                </a:solidFill>
              </a:defRPr>
            </a:lvl3pPr>
            <a:lvl4pPr lvl="3" rtl="0" algn="ctr">
              <a:spcBef>
                <a:spcPts val="2100"/>
              </a:spcBef>
              <a:spcAft>
                <a:spcPts val="0"/>
              </a:spcAft>
              <a:buNone/>
              <a:defRPr sz="2000">
                <a:solidFill>
                  <a:srgbClr val="5A5A5A"/>
                </a:solidFill>
              </a:defRPr>
            </a:lvl4pPr>
            <a:lvl5pPr lvl="4" rtl="0" algn="ctr">
              <a:spcBef>
                <a:spcPts val="2100"/>
              </a:spcBef>
              <a:spcAft>
                <a:spcPts val="0"/>
              </a:spcAft>
              <a:buNone/>
              <a:defRPr sz="2000">
                <a:solidFill>
                  <a:srgbClr val="5A5A5A"/>
                </a:solidFill>
              </a:defRPr>
            </a:lvl5pPr>
            <a:lvl6pPr lvl="5" rtl="0" algn="ctr">
              <a:spcBef>
                <a:spcPts val="2100"/>
              </a:spcBef>
              <a:spcAft>
                <a:spcPts val="0"/>
              </a:spcAft>
              <a:buNone/>
              <a:defRPr sz="2000">
                <a:solidFill>
                  <a:srgbClr val="5A5A5A"/>
                </a:solidFill>
              </a:defRPr>
            </a:lvl6pPr>
            <a:lvl7pPr lvl="6" rtl="0" algn="ctr">
              <a:spcBef>
                <a:spcPts val="2100"/>
              </a:spcBef>
              <a:spcAft>
                <a:spcPts val="0"/>
              </a:spcAft>
              <a:buNone/>
              <a:defRPr sz="2000">
                <a:solidFill>
                  <a:srgbClr val="5A5A5A"/>
                </a:solidFill>
              </a:defRPr>
            </a:lvl7pPr>
            <a:lvl8pPr lvl="7" rtl="0" algn="ctr">
              <a:spcBef>
                <a:spcPts val="2100"/>
              </a:spcBef>
              <a:spcAft>
                <a:spcPts val="0"/>
              </a:spcAft>
              <a:buNone/>
              <a:defRPr sz="2000">
                <a:solidFill>
                  <a:srgbClr val="5A5A5A"/>
                </a:solidFill>
              </a:defRPr>
            </a:lvl8pPr>
            <a:lvl9pPr lvl="8" rtl="0" algn="ctr">
              <a:spcBef>
                <a:spcPts val="2100"/>
              </a:spcBef>
              <a:spcAft>
                <a:spcPts val="2100"/>
              </a:spcAft>
              <a:buNone/>
              <a:defRPr sz="2000">
                <a:solidFill>
                  <a:srgbClr val="5A5A5A"/>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2">
    <p:spTree>
      <p:nvGrpSpPr>
        <p:cNvPr id="527" name="Shape 527"/>
        <p:cNvGrpSpPr/>
        <p:nvPr/>
      </p:nvGrpSpPr>
      <p:grpSpPr>
        <a:xfrm>
          <a:off x="0" y="0"/>
          <a:ext cx="0" cy="0"/>
          <a:chOff x="0" y="0"/>
          <a:chExt cx="0" cy="0"/>
        </a:xfrm>
      </p:grpSpPr>
      <p:sp>
        <p:nvSpPr>
          <p:cNvPr id="528" name="Google Shape;528;p56"/>
          <p:cNvSpPr txBox="1"/>
          <p:nvPr>
            <p:ph type="title"/>
          </p:nvPr>
        </p:nvSpPr>
        <p:spPr>
          <a:xfrm>
            <a:off x="1102200" y="0"/>
            <a:ext cx="9987600" cy="1417500"/>
          </a:xfrm>
          <a:prstGeom prst="rect">
            <a:avLst/>
          </a:prstGeom>
        </p:spPr>
        <p:txBody>
          <a:bodyPr anchorCtr="0" anchor="t" bIns="0" lIns="0" spcFirstLastPara="1" rIns="0" wrap="square" tIns="0">
            <a:noAutofit/>
          </a:bodyPr>
          <a:lstStyle>
            <a:lvl1pPr lvl="0" rtl="0">
              <a:spcBef>
                <a:spcPts val="0"/>
              </a:spcBef>
              <a:spcAft>
                <a:spcPts val="0"/>
              </a:spcAft>
              <a:buNone/>
              <a:defRPr b="0">
                <a:latin typeface="Proxima Nova"/>
                <a:ea typeface="Proxima Nova"/>
                <a:cs typeface="Proxima Nova"/>
                <a:sym typeface="Proxima Nova"/>
              </a:defRPr>
            </a:lvl1pPr>
            <a:lvl2pPr lvl="1" rtl="0">
              <a:spcBef>
                <a:spcPts val="0"/>
              </a:spcBef>
              <a:spcAft>
                <a:spcPts val="0"/>
              </a:spcAft>
              <a:buNone/>
              <a:defRPr b="0">
                <a:latin typeface="Proxima Nova"/>
                <a:ea typeface="Proxima Nova"/>
                <a:cs typeface="Proxima Nova"/>
                <a:sym typeface="Proxima Nova"/>
              </a:defRPr>
            </a:lvl2pPr>
            <a:lvl3pPr lvl="2" rtl="0">
              <a:spcBef>
                <a:spcPts val="0"/>
              </a:spcBef>
              <a:spcAft>
                <a:spcPts val="0"/>
              </a:spcAft>
              <a:buNone/>
              <a:defRPr b="0">
                <a:latin typeface="Proxima Nova"/>
                <a:ea typeface="Proxima Nova"/>
                <a:cs typeface="Proxima Nova"/>
                <a:sym typeface="Proxima Nova"/>
              </a:defRPr>
            </a:lvl3pPr>
            <a:lvl4pPr lvl="3" rtl="0">
              <a:spcBef>
                <a:spcPts val="0"/>
              </a:spcBef>
              <a:spcAft>
                <a:spcPts val="0"/>
              </a:spcAft>
              <a:buNone/>
              <a:defRPr b="0">
                <a:latin typeface="Proxima Nova"/>
                <a:ea typeface="Proxima Nova"/>
                <a:cs typeface="Proxima Nova"/>
                <a:sym typeface="Proxima Nova"/>
              </a:defRPr>
            </a:lvl4pPr>
            <a:lvl5pPr lvl="4" rtl="0">
              <a:spcBef>
                <a:spcPts val="0"/>
              </a:spcBef>
              <a:spcAft>
                <a:spcPts val="0"/>
              </a:spcAft>
              <a:buNone/>
              <a:defRPr b="0">
                <a:latin typeface="Proxima Nova"/>
                <a:ea typeface="Proxima Nova"/>
                <a:cs typeface="Proxima Nova"/>
                <a:sym typeface="Proxima Nova"/>
              </a:defRPr>
            </a:lvl5pPr>
            <a:lvl6pPr lvl="5" rtl="0">
              <a:spcBef>
                <a:spcPts val="0"/>
              </a:spcBef>
              <a:spcAft>
                <a:spcPts val="0"/>
              </a:spcAft>
              <a:buNone/>
              <a:defRPr b="0">
                <a:latin typeface="Proxima Nova"/>
                <a:ea typeface="Proxima Nova"/>
                <a:cs typeface="Proxima Nova"/>
                <a:sym typeface="Proxima Nova"/>
              </a:defRPr>
            </a:lvl6pPr>
            <a:lvl7pPr lvl="6" rtl="0">
              <a:spcBef>
                <a:spcPts val="0"/>
              </a:spcBef>
              <a:spcAft>
                <a:spcPts val="0"/>
              </a:spcAft>
              <a:buNone/>
              <a:defRPr b="0">
                <a:latin typeface="Proxima Nova"/>
                <a:ea typeface="Proxima Nova"/>
                <a:cs typeface="Proxima Nova"/>
                <a:sym typeface="Proxima Nova"/>
              </a:defRPr>
            </a:lvl7pPr>
            <a:lvl8pPr lvl="7" rtl="0">
              <a:spcBef>
                <a:spcPts val="0"/>
              </a:spcBef>
              <a:spcAft>
                <a:spcPts val="0"/>
              </a:spcAft>
              <a:buNone/>
              <a:defRPr b="0">
                <a:latin typeface="Proxima Nova"/>
                <a:ea typeface="Proxima Nova"/>
                <a:cs typeface="Proxima Nova"/>
                <a:sym typeface="Proxima Nova"/>
              </a:defRPr>
            </a:lvl8pPr>
            <a:lvl9pPr lvl="8" rtl="0">
              <a:spcBef>
                <a:spcPts val="0"/>
              </a:spcBef>
              <a:spcAft>
                <a:spcPts val="0"/>
              </a:spcAft>
              <a:buNone/>
              <a:defRPr b="0">
                <a:latin typeface="Proxima Nova"/>
                <a:ea typeface="Proxima Nova"/>
                <a:cs typeface="Proxima Nova"/>
                <a:sym typeface="Proxima Nova"/>
              </a:defRPr>
            </a:lvl9pPr>
          </a:lstStyle>
          <a:p/>
        </p:txBody>
      </p:sp>
      <p:sp>
        <p:nvSpPr>
          <p:cNvPr id="529" name="Google Shape;529;p5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30" name="Google Shape;530;p56"/>
          <p:cNvSpPr txBox="1"/>
          <p:nvPr>
            <p:ph idx="1" type="subTitle"/>
          </p:nvPr>
        </p:nvSpPr>
        <p:spPr>
          <a:xfrm>
            <a:off x="1102200" y="1341300"/>
            <a:ext cx="99876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
        <p:nvSpPr>
          <p:cNvPr id="531" name="Google Shape;531;p56"/>
          <p:cNvSpPr txBox="1"/>
          <p:nvPr>
            <p:ph idx="2"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4">
  <p:cSld name="CUSTOM_1_1_1">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57"/>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3">
  <p:cSld name="CUSTOM_2_1_1_3">
    <p:bg>
      <p:bgPr>
        <a:blipFill>
          <a:blip r:embed="rId2">
            <a:alphaModFix/>
          </a:blip>
          <a:stretch>
            <a:fillRect/>
          </a:stretch>
        </a:blipFill>
      </p:bgPr>
    </p:bg>
    <p:spTree>
      <p:nvGrpSpPr>
        <p:cNvPr id="534" name="Shape 534"/>
        <p:cNvGrpSpPr/>
        <p:nvPr/>
      </p:nvGrpSpPr>
      <p:grpSpPr>
        <a:xfrm>
          <a:off x="0" y="0"/>
          <a:ext cx="0" cy="0"/>
          <a:chOff x="0" y="0"/>
          <a:chExt cx="0" cy="0"/>
        </a:xfrm>
      </p:grpSpPr>
      <p:sp>
        <p:nvSpPr>
          <p:cNvPr id="535" name="Google Shape;535;p5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chemeClr val="accent2"/>
                </a:solidFill>
                <a:latin typeface="Overpass"/>
                <a:ea typeface="Overpass"/>
                <a:cs typeface="Overpass"/>
                <a:sym typeface="Overpass"/>
              </a:defRPr>
            </a:lvl1pPr>
            <a:lvl2pPr lvl="1" rtl="0">
              <a:spcBef>
                <a:spcPts val="0"/>
              </a:spcBef>
              <a:spcAft>
                <a:spcPts val="0"/>
              </a:spcAft>
              <a:buNone/>
              <a:defRPr b="1" sz="6000">
                <a:solidFill>
                  <a:schemeClr val="accent2"/>
                </a:solidFill>
                <a:latin typeface="Overpass"/>
                <a:ea typeface="Overpass"/>
                <a:cs typeface="Overpass"/>
                <a:sym typeface="Overpass"/>
              </a:defRPr>
            </a:lvl2pPr>
            <a:lvl3pPr lvl="2" rtl="0">
              <a:spcBef>
                <a:spcPts val="0"/>
              </a:spcBef>
              <a:spcAft>
                <a:spcPts val="0"/>
              </a:spcAft>
              <a:buNone/>
              <a:defRPr b="1" sz="6000">
                <a:solidFill>
                  <a:schemeClr val="accent2"/>
                </a:solidFill>
                <a:latin typeface="Overpass"/>
                <a:ea typeface="Overpass"/>
                <a:cs typeface="Overpass"/>
                <a:sym typeface="Overpass"/>
              </a:defRPr>
            </a:lvl3pPr>
            <a:lvl4pPr lvl="3" rtl="0">
              <a:spcBef>
                <a:spcPts val="0"/>
              </a:spcBef>
              <a:spcAft>
                <a:spcPts val="0"/>
              </a:spcAft>
              <a:buNone/>
              <a:defRPr b="1" sz="6000">
                <a:solidFill>
                  <a:schemeClr val="accent2"/>
                </a:solidFill>
                <a:latin typeface="Overpass"/>
                <a:ea typeface="Overpass"/>
                <a:cs typeface="Overpass"/>
                <a:sym typeface="Overpass"/>
              </a:defRPr>
            </a:lvl4pPr>
            <a:lvl5pPr lvl="4" rtl="0">
              <a:spcBef>
                <a:spcPts val="0"/>
              </a:spcBef>
              <a:spcAft>
                <a:spcPts val="0"/>
              </a:spcAft>
              <a:buNone/>
              <a:defRPr b="1" sz="6000">
                <a:solidFill>
                  <a:schemeClr val="accent2"/>
                </a:solidFill>
                <a:latin typeface="Overpass"/>
                <a:ea typeface="Overpass"/>
                <a:cs typeface="Overpass"/>
                <a:sym typeface="Overpass"/>
              </a:defRPr>
            </a:lvl5pPr>
            <a:lvl6pPr lvl="5" rtl="0">
              <a:spcBef>
                <a:spcPts val="0"/>
              </a:spcBef>
              <a:spcAft>
                <a:spcPts val="0"/>
              </a:spcAft>
              <a:buNone/>
              <a:defRPr b="1" sz="6000">
                <a:solidFill>
                  <a:schemeClr val="accent2"/>
                </a:solidFill>
                <a:latin typeface="Overpass"/>
                <a:ea typeface="Overpass"/>
                <a:cs typeface="Overpass"/>
                <a:sym typeface="Overpass"/>
              </a:defRPr>
            </a:lvl6pPr>
            <a:lvl7pPr lvl="6" rtl="0">
              <a:spcBef>
                <a:spcPts val="0"/>
              </a:spcBef>
              <a:spcAft>
                <a:spcPts val="0"/>
              </a:spcAft>
              <a:buNone/>
              <a:defRPr b="1" sz="6000">
                <a:solidFill>
                  <a:schemeClr val="accent2"/>
                </a:solidFill>
                <a:latin typeface="Overpass"/>
                <a:ea typeface="Overpass"/>
                <a:cs typeface="Overpass"/>
                <a:sym typeface="Overpass"/>
              </a:defRPr>
            </a:lvl7pPr>
            <a:lvl8pPr lvl="7" rtl="0">
              <a:spcBef>
                <a:spcPts val="0"/>
              </a:spcBef>
              <a:spcAft>
                <a:spcPts val="0"/>
              </a:spcAft>
              <a:buNone/>
              <a:defRPr b="1" sz="6000">
                <a:solidFill>
                  <a:schemeClr val="accent2"/>
                </a:solidFill>
                <a:latin typeface="Overpass"/>
                <a:ea typeface="Overpass"/>
                <a:cs typeface="Overpass"/>
                <a:sym typeface="Overpass"/>
              </a:defRPr>
            </a:lvl8pPr>
            <a:lvl9pPr lvl="8" rtl="0">
              <a:spcBef>
                <a:spcPts val="0"/>
              </a:spcBef>
              <a:spcAft>
                <a:spcPts val="0"/>
              </a:spcAft>
              <a:buNone/>
              <a:defRPr b="1" sz="6000">
                <a:solidFill>
                  <a:schemeClr val="accent2"/>
                </a:solidFill>
                <a:latin typeface="Overpass"/>
                <a:ea typeface="Overpass"/>
                <a:cs typeface="Overpass"/>
                <a:sym typeface="Overpass"/>
              </a:defRPr>
            </a:lvl9pPr>
          </a:lstStyle>
          <a:p/>
        </p:txBody>
      </p:sp>
      <p:sp>
        <p:nvSpPr>
          <p:cNvPr id="536" name="Google Shape;536;p5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5A5A5A"/>
                </a:solidFill>
                <a:latin typeface="Overpass SemiBold"/>
                <a:ea typeface="Overpass SemiBold"/>
                <a:cs typeface="Overpass SemiBold"/>
                <a:sym typeface="Overpass SemiBold"/>
              </a:defRPr>
            </a:lvl1pPr>
            <a:lvl2pPr lvl="1" rtl="0" algn="ctr">
              <a:buNone/>
              <a:defRPr sz="800">
                <a:solidFill>
                  <a:srgbClr val="5A5A5A"/>
                </a:solidFill>
                <a:latin typeface="Overpass SemiBold"/>
                <a:ea typeface="Overpass SemiBold"/>
                <a:cs typeface="Overpass SemiBold"/>
                <a:sym typeface="Overpass SemiBold"/>
              </a:defRPr>
            </a:lvl2pPr>
            <a:lvl3pPr lvl="2" rtl="0" algn="ctr">
              <a:buNone/>
              <a:defRPr sz="800">
                <a:solidFill>
                  <a:srgbClr val="5A5A5A"/>
                </a:solidFill>
                <a:latin typeface="Overpass SemiBold"/>
                <a:ea typeface="Overpass SemiBold"/>
                <a:cs typeface="Overpass SemiBold"/>
                <a:sym typeface="Overpass SemiBold"/>
              </a:defRPr>
            </a:lvl3pPr>
            <a:lvl4pPr lvl="3" rtl="0" algn="ctr">
              <a:buNone/>
              <a:defRPr sz="800">
                <a:solidFill>
                  <a:srgbClr val="5A5A5A"/>
                </a:solidFill>
                <a:latin typeface="Overpass SemiBold"/>
                <a:ea typeface="Overpass SemiBold"/>
                <a:cs typeface="Overpass SemiBold"/>
                <a:sym typeface="Overpass SemiBold"/>
              </a:defRPr>
            </a:lvl4pPr>
            <a:lvl5pPr lvl="4" rtl="0" algn="ctr">
              <a:buNone/>
              <a:defRPr sz="800">
                <a:solidFill>
                  <a:srgbClr val="5A5A5A"/>
                </a:solidFill>
                <a:latin typeface="Overpass SemiBold"/>
                <a:ea typeface="Overpass SemiBold"/>
                <a:cs typeface="Overpass SemiBold"/>
                <a:sym typeface="Overpass SemiBold"/>
              </a:defRPr>
            </a:lvl5pPr>
            <a:lvl6pPr lvl="5" rtl="0" algn="ctr">
              <a:buNone/>
              <a:defRPr sz="800">
                <a:solidFill>
                  <a:srgbClr val="5A5A5A"/>
                </a:solidFill>
                <a:latin typeface="Overpass SemiBold"/>
                <a:ea typeface="Overpass SemiBold"/>
                <a:cs typeface="Overpass SemiBold"/>
                <a:sym typeface="Overpass SemiBold"/>
              </a:defRPr>
            </a:lvl6pPr>
            <a:lvl7pPr lvl="6" rtl="0" algn="ctr">
              <a:buNone/>
              <a:defRPr sz="800">
                <a:solidFill>
                  <a:srgbClr val="5A5A5A"/>
                </a:solidFill>
                <a:latin typeface="Overpass SemiBold"/>
                <a:ea typeface="Overpass SemiBold"/>
                <a:cs typeface="Overpass SemiBold"/>
                <a:sym typeface="Overpass SemiBold"/>
              </a:defRPr>
            </a:lvl7pPr>
            <a:lvl8pPr lvl="7" rtl="0" algn="ctr">
              <a:buNone/>
              <a:defRPr sz="800">
                <a:solidFill>
                  <a:srgbClr val="5A5A5A"/>
                </a:solidFill>
                <a:latin typeface="Overpass SemiBold"/>
                <a:ea typeface="Overpass SemiBold"/>
                <a:cs typeface="Overpass SemiBold"/>
                <a:sym typeface="Overpass SemiBold"/>
              </a:defRPr>
            </a:lvl8pPr>
            <a:lvl9pPr lvl="8" rtl="0" algn="ctr">
              <a:buNone/>
              <a:defRPr sz="800">
                <a:solidFill>
                  <a:srgbClr val="5A5A5A"/>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37" name="Google Shape;537;p5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accent2"/>
              </a:buClr>
              <a:buSzPts val="900"/>
              <a:buFont typeface="Overpass SemiBold"/>
              <a:buNone/>
              <a:defRPr sz="900">
                <a:solidFill>
                  <a:schemeClr val="accent2"/>
                </a:solidFill>
                <a:latin typeface="Overpass SemiBold"/>
                <a:ea typeface="Overpass SemiBold"/>
                <a:cs typeface="Overpass SemiBold"/>
                <a:sym typeface="Overpass SemiBold"/>
              </a:defRPr>
            </a:lvl9pPr>
          </a:lstStyle>
          <a:p/>
        </p:txBody>
      </p:sp>
      <p:sp>
        <p:nvSpPr>
          <p:cNvPr id="538" name="Google Shape;538;p5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539" name="Google Shape;539;p5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540" name="Google Shape;540;p5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541" name="Google Shape;541;p58"/>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cxnSp>
        <p:nvCxnSpPr>
          <p:cNvPr id="542" name="Google Shape;542;p58"/>
          <p:cNvCxnSpPr/>
          <p:nvPr/>
        </p:nvCxnSpPr>
        <p:spPr>
          <a:xfrm rot="10800000">
            <a:off x="447775" y="100"/>
            <a:ext cx="0" cy="886500"/>
          </a:xfrm>
          <a:prstGeom prst="straightConnector1">
            <a:avLst/>
          </a:prstGeom>
          <a:noFill/>
          <a:ln cap="flat" cmpd="sng" w="9525">
            <a:solidFill>
              <a:schemeClr val="accent2"/>
            </a:solidFill>
            <a:prstDash val="solid"/>
            <a:round/>
            <a:headEnd len="med" w="med" type="none"/>
            <a:tailEnd len="med" w="med" type="none"/>
          </a:ln>
        </p:spPr>
      </p:cxnSp>
      <p:cxnSp>
        <p:nvCxnSpPr>
          <p:cNvPr id="543" name="Google Shape;543;p58"/>
          <p:cNvCxnSpPr/>
          <p:nvPr/>
        </p:nvCxnSpPr>
        <p:spPr>
          <a:xfrm rot="10800000">
            <a:off x="447767" y="6401400"/>
            <a:ext cx="0" cy="4566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544" name="Shape 544"/>
        <p:cNvGrpSpPr/>
        <p:nvPr/>
      </p:nvGrpSpPr>
      <p:grpSpPr>
        <a:xfrm>
          <a:off x="0" y="0"/>
          <a:ext cx="0" cy="0"/>
          <a:chOff x="0" y="0"/>
          <a:chExt cx="0" cy="0"/>
        </a:xfrm>
      </p:grpSpPr>
      <p:sp>
        <p:nvSpPr>
          <p:cNvPr id="545" name="Google Shape;545;p59"/>
          <p:cNvSpPr txBox="1"/>
          <p:nvPr>
            <p:ph type="title"/>
          </p:nvPr>
        </p:nvSpPr>
        <p:spPr>
          <a:xfrm>
            <a:off x="609600" y="2857404"/>
            <a:ext cx="10972800" cy="11433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chemeClr val="dk1"/>
              </a:buClr>
              <a:buSzPts val="3400"/>
              <a:buFont typeface="Arial"/>
              <a:buNone/>
              <a:defRPr b="1" i="0" sz="35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3400"/>
              <a:buFont typeface="Arial"/>
              <a:buNone/>
              <a:defRPr b="1" sz="3500">
                <a:solidFill>
                  <a:schemeClr val="dk1"/>
                </a:solidFill>
              </a:defRPr>
            </a:lvl2pPr>
            <a:lvl3pPr indent="0" lvl="2" rtl="0" algn="ctr">
              <a:spcBef>
                <a:spcPts val="0"/>
              </a:spcBef>
              <a:spcAft>
                <a:spcPts val="0"/>
              </a:spcAft>
              <a:buClr>
                <a:schemeClr val="dk1"/>
              </a:buClr>
              <a:buSzPts val="3400"/>
              <a:buFont typeface="Arial"/>
              <a:buNone/>
              <a:defRPr b="1" sz="3500">
                <a:solidFill>
                  <a:schemeClr val="dk1"/>
                </a:solidFill>
              </a:defRPr>
            </a:lvl3pPr>
            <a:lvl4pPr indent="0" lvl="3" rtl="0" algn="ctr">
              <a:spcBef>
                <a:spcPts val="0"/>
              </a:spcBef>
              <a:spcAft>
                <a:spcPts val="0"/>
              </a:spcAft>
              <a:buClr>
                <a:schemeClr val="dk1"/>
              </a:buClr>
              <a:buSzPts val="3400"/>
              <a:buFont typeface="Arial"/>
              <a:buNone/>
              <a:defRPr b="1" sz="3500">
                <a:solidFill>
                  <a:schemeClr val="dk1"/>
                </a:solidFill>
              </a:defRPr>
            </a:lvl4pPr>
            <a:lvl5pPr indent="0" lvl="4" rtl="0" algn="ctr">
              <a:spcBef>
                <a:spcPts val="0"/>
              </a:spcBef>
              <a:spcAft>
                <a:spcPts val="0"/>
              </a:spcAft>
              <a:buClr>
                <a:schemeClr val="dk1"/>
              </a:buClr>
              <a:buSzPts val="3400"/>
              <a:buFont typeface="Arial"/>
              <a:buNone/>
              <a:defRPr b="1" sz="3500">
                <a:solidFill>
                  <a:schemeClr val="dk1"/>
                </a:solidFill>
              </a:defRPr>
            </a:lvl5pPr>
            <a:lvl6pPr indent="0" lvl="5" rtl="0" algn="ctr">
              <a:spcBef>
                <a:spcPts val="0"/>
              </a:spcBef>
              <a:spcAft>
                <a:spcPts val="0"/>
              </a:spcAft>
              <a:buClr>
                <a:schemeClr val="dk1"/>
              </a:buClr>
              <a:buSzPts val="3400"/>
              <a:buFont typeface="Arial"/>
              <a:buNone/>
              <a:defRPr b="1" sz="3500">
                <a:solidFill>
                  <a:schemeClr val="dk1"/>
                </a:solidFill>
              </a:defRPr>
            </a:lvl6pPr>
            <a:lvl7pPr indent="0" lvl="6" rtl="0" algn="ctr">
              <a:spcBef>
                <a:spcPts val="0"/>
              </a:spcBef>
              <a:spcAft>
                <a:spcPts val="0"/>
              </a:spcAft>
              <a:buClr>
                <a:schemeClr val="dk1"/>
              </a:buClr>
              <a:buSzPts val="3400"/>
              <a:buFont typeface="Arial"/>
              <a:buNone/>
              <a:defRPr b="1" sz="3500">
                <a:solidFill>
                  <a:schemeClr val="dk1"/>
                </a:solidFill>
              </a:defRPr>
            </a:lvl7pPr>
            <a:lvl8pPr indent="0" lvl="7" rtl="0" algn="ctr">
              <a:spcBef>
                <a:spcPts val="0"/>
              </a:spcBef>
              <a:spcAft>
                <a:spcPts val="0"/>
              </a:spcAft>
              <a:buClr>
                <a:schemeClr val="dk1"/>
              </a:buClr>
              <a:buSzPts val="3400"/>
              <a:buFont typeface="Arial"/>
              <a:buNone/>
              <a:defRPr b="1" sz="3500">
                <a:solidFill>
                  <a:schemeClr val="dk1"/>
                </a:solidFill>
              </a:defRPr>
            </a:lvl8pPr>
            <a:lvl9pPr indent="0" lvl="8" rtl="0" algn="ctr">
              <a:spcBef>
                <a:spcPts val="0"/>
              </a:spcBef>
              <a:spcAft>
                <a:spcPts val="0"/>
              </a:spcAft>
              <a:buClr>
                <a:schemeClr val="dk1"/>
              </a:buClr>
              <a:buSzPts val="3400"/>
              <a:buFont typeface="Arial"/>
              <a:buNone/>
              <a:defRPr b="1" sz="3500">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2">
  <p:cSld name="CUSTOM_1_1_2">
    <p:bg>
      <p:bgPr>
        <a:blipFill>
          <a:blip r:embed="rId2">
            <a:alphaModFix/>
          </a:blip>
          <a:stretch>
            <a:fillRect/>
          </a:stretch>
        </a:blipFill>
      </p:bgPr>
    </p:bg>
    <p:spTree>
      <p:nvGrpSpPr>
        <p:cNvPr id="546" name="Shape 546"/>
        <p:cNvGrpSpPr/>
        <p:nvPr/>
      </p:nvGrpSpPr>
      <p:grpSpPr>
        <a:xfrm>
          <a:off x="0" y="0"/>
          <a:ext cx="0" cy="0"/>
          <a:chOff x="0" y="0"/>
          <a:chExt cx="0" cy="0"/>
        </a:xfrm>
      </p:grpSpPr>
      <p:sp>
        <p:nvSpPr>
          <p:cNvPr id="547" name="Google Shape;547;p60"/>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p:cSld name="CUSTOM_16">
    <p:spTree>
      <p:nvGrpSpPr>
        <p:cNvPr id="548" name="Shape 548"/>
        <p:cNvGrpSpPr/>
        <p:nvPr/>
      </p:nvGrpSpPr>
      <p:grpSpPr>
        <a:xfrm>
          <a:off x="0" y="0"/>
          <a:ext cx="0" cy="0"/>
          <a:chOff x="0" y="0"/>
          <a:chExt cx="0" cy="0"/>
        </a:xfrm>
      </p:grpSpPr>
      <p:sp>
        <p:nvSpPr>
          <p:cNvPr id="549" name="Google Shape;549;p61"/>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61"/>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67" name="Google Shape;67;p7"/>
          <p:cNvPicPr preferRelativeResize="0"/>
          <p:nvPr/>
        </p:nvPicPr>
        <p:blipFill>
          <a:blip r:embed="rId3">
            <a:alphaModFix/>
          </a:blip>
          <a:stretch>
            <a:fillRect/>
          </a:stretch>
        </p:blipFill>
        <p:spPr>
          <a:xfrm>
            <a:off x="10106850" y="6203986"/>
            <a:ext cx="1580275" cy="372766"/>
          </a:xfrm>
          <a:prstGeom prst="rect">
            <a:avLst/>
          </a:prstGeom>
          <a:noFill/>
          <a:ln>
            <a:noFill/>
          </a:ln>
        </p:spPr>
      </p:pic>
      <p:cxnSp>
        <p:nvCxnSpPr>
          <p:cNvPr id="68" name="Google Shape;68;p7"/>
          <p:cNvCxnSpPr/>
          <p:nvPr/>
        </p:nvCxnSpPr>
        <p:spPr>
          <a:xfrm rot="10800000">
            <a:off x="447767"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69" name="Google Shape;69;p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7"/>
          <p:cNvSpPr txBox="1"/>
          <p:nvPr>
            <p:ph type="title"/>
          </p:nvPr>
        </p:nvSpPr>
        <p:spPr>
          <a:xfrm>
            <a:off x="566052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rgbClr val="EE0000"/>
                </a:solidFill>
                <a:latin typeface="Overpass"/>
                <a:ea typeface="Overpass"/>
                <a:cs typeface="Overpass"/>
                <a:sym typeface="Overpass"/>
              </a:defRPr>
            </a:lvl1pPr>
            <a:lvl2pPr lvl="1" rtl="0">
              <a:lnSpc>
                <a:spcPct val="100000"/>
              </a:lnSpc>
              <a:spcBef>
                <a:spcPts val="0"/>
              </a:spcBef>
              <a:spcAft>
                <a:spcPts val="0"/>
              </a:spcAft>
              <a:buNone/>
              <a:defRPr b="1" sz="7000">
                <a:solidFill>
                  <a:srgbClr val="EE0000"/>
                </a:solidFill>
                <a:latin typeface="Overpass"/>
                <a:ea typeface="Overpass"/>
                <a:cs typeface="Overpass"/>
                <a:sym typeface="Overpass"/>
              </a:defRPr>
            </a:lvl2pPr>
            <a:lvl3pPr lvl="2" rtl="0">
              <a:lnSpc>
                <a:spcPct val="100000"/>
              </a:lnSpc>
              <a:spcBef>
                <a:spcPts val="0"/>
              </a:spcBef>
              <a:spcAft>
                <a:spcPts val="0"/>
              </a:spcAft>
              <a:buNone/>
              <a:defRPr b="1" sz="7000">
                <a:solidFill>
                  <a:srgbClr val="EE0000"/>
                </a:solidFill>
                <a:latin typeface="Overpass"/>
                <a:ea typeface="Overpass"/>
                <a:cs typeface="Overpass"/>
                <a:sym typeface="Overpass"/>
              </a:defRPr>
            </a:lvl3pPr>
            <a:lvl4pPr lvl="3" rtl="0">
              <a:lnSpc>
                <a:spcPct val="100000"/>
              </a:lnSpc>
              <a:spcBef>
                <a:spcPts val="0"/>
              </a:spcBef>
              <a:spcAft>
                <a:spcPts val="0"/>
              </a:spcAft>
              <a:buNone/>
              <a:defRPr b="1" sz="7000">
                <a:solidFill>
                  <a:srgbClr val="EE0000"/>
                </a:solidFill>
                <a:latin typeface="Overpass"/>
                <a:ea typeface="Overpass"/>
                <a:cs typeface="Overpass"/>
                <a:sym typeface="Overpass"/>
              </a:defRPr>
            </a:lvl4pPr>
            <a:lvl5pPr lvl="4" rtl="0">
              <a:lnSpc>
                <a:spcPct val="100000"/>
              </a:lnSpc>
              <a:spcBef>
                <a:spcPts val="0"/>
              </a:spcBef>
              <a:spcAft>
                <a:spcPts val="0"/>
              </a:spcAft>
              <a:buNone/>
              <a:defRPr b="1" sz="7000">
                <a:solidFill>
                  <a:srgbClr val="EE0000"/>
                </a:solidFill>
                <a:latin typeface="Overpass"/>
                <a:ea typeface="Overpass"/>
                <a:cs typeface="Overpass"/>
                <a:sym typeface="Overpass"/>
              </a:defRPr>
            </a:lvl5pPr>
            <a:lvl6pPr lvl="5" rtl="0">
              <a:lnSpc>
                <a:spcPct val="100000"/>
              </a:lnSpc>
              <a:spcBef>
                <a:spcPts val="0"/>
              </a:spcBef>
              <a:spcAft>
                <a:spcPts val="0"/>
              </a:spcAft>
              <a:buNone/>
              <a:defRPr b="1" sz="7000">
                <a:solidFill>
                  <a:srgbClr val="EE0000"/>
                </a:solidFill>
                <a:latin typeface="Overpass"/>
                <a:ea typeface="Overpass"/>
                <a:cs typeface="Overpass"/>
                <a:sym typeface="Overpass"/>
              </a:defRPr>
            </a:lvl6pPr>
            <a:lvl7pPr lvl="6" rtl="0">
              <a:lnSpc>
                <a:spcPct val="100000"/>
              </a:lnSpc>
              <a:spcBef>
                <a:spcPts val="0"/>
              </a:spcBef>
              <a:spcAft>
                <a:spcPts val="0"/>
              </a:spcAft>
              <a:buNone/>
              <a:defRPr b="1" sz="7000">
                <a:solidFill>
                  <a:srgbClr val="EE0000"/>
                </a:solidFill>
                <a:latin typeface="Overpass"/>
                <a:ea typeface="Overpass"/>
                <a:cs typeface="Overpass"/>
                <a:sym typeface="Overpass"/>
              </a:defRPr>
            </a:lvl7pPr>
            <a:lvl8pPr lvl="7" rtl="0">
              <a:lnSpc>
                <a:spcPct val="100000"/>
              </a:lnSpc>
              <a:spcBef>
                <a:spcPts val="0"/>
              </a:spcBef>
              <a:spcAft>
                <a:spcPts val="0"/>
              </a:spcAft>
              <a:buNone/>
              <a:defRPr b="1" sz="7000">
                <a:solidFill>
                  <a:srgbClr val="EE0000"/>
                </a:solidFill>
                <a:latin typeface="Overpass"/>
                <a:ea typeface="Overpass"/>
                <a:cs typeface="Overpass"/>
                <a:sym typeface="Overpass"/>
              </a:defRPr>
            </a:lvl8pPr>
            <a:lvl9pPr lvl="8" rtl="0">
              <a:lnSpc>
                <a:spcPct val="100000"/>
              </a:lnSpc>
              <a:spcBef>
                <a:spcPts val="0"/>
              </a:spcBef>
              <a:spcAft>
                <a:spcPts val="0"/>
              </a:spcAft>
              <a:buNone/>
              <a:defRPr b="1" sz="7000">
                <a:solidFill>
                  <a:srgbClr val="EE0000"/>
                </a:solidFill>
                <a:latin typeface="Overpass"/>
                <a:ea typeface="Overpass"/>
                <a:cs typeface="Overpass"/>
                <a:sym typeface="Overpass"/>
              </a:defRPr>
            </a:lvl9pPr>
          </a:lstStyle>
          <a:p/>
        </p:txBody>
      </p:sp>
      <p:sp>
        <p:nvSpPr>
          <p:cNvPr id="71" name="Google Shape;71;p7"/>
          <p:cNvSpPr txBox="1"/>
          <p:nvPr>
            <p:ph idx="1"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2" name="Google Shape;72;p7"/>
          <p:cNvSpPr txBox="1"/>
          <p:nvPr>
            <p:ph idx="2" type="subTitle"/>
          </p:nvPr>
        </p:nvSpPr>
        <p:spPr>
          <a:xfrm>
            <a:off x="566052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73" name="Google Shape;73;p7"/>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74" name="Google Shape;74;p7"/>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75" name="Google Shape;75;p7"/>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76" name="Google Shape;76;p7"/>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77" name="Google Shape;77;p7"/>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 name="Google Shape;78;p7"/>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9" name="Google Shape;79;p7"/>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80" name="Google Shape;80;p7"/>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2">
  <p:cSld name="CUSTOM_1_3">
    <p:spTree>
      <p:nvGrpSpPr>
        <p:cNvPr id="551" name="Shape 551"/>
        <p:cNvGrpSpPr/>
        <p:nvPr/>
      </p:nvGrpSpPr>
      <p:grpSpPr>
        <a:xfrm>
          <a:off x="0" y="0"/>
          <a:ext cx="0" cy="0"/>
          <a:chOff x="0" y="0"/>
          <a:chExt cx="0" cy="0"/>
        </a:xfrm>
      </p:grpSpPr>
      <p:sp>
        <p:nvSpPr>
          <p:cNvPr id="552" name="Google Shape;552;p62"/>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3" name="Google Shape;553;p62"/>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4" name="Google Shape;554;p62"/>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55" name="Google Shape;555;p62"/>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3">
  <p:cSld name="CUSTOM_1_4">
    <p:spTree>
      <p:nvGrpSpPr>
        <p:cNvPr id="556" name="Shape 556"/>
        <p:cNvGrpSpPr/>
        <p:nvPr/>
      </p:nvGrpSpPr>
      <p:grpSpPr>
        <a:xfrm>
          <a:off x="0" y="0"/>
          <a:ext cx="0" cy="0"/>
          <a:chOff x="0" y="0"/>
          <a:chExt cx="0" cy="0"/>
        </a:xfrm>
      </p:grpSpPr>
      <p:sp>
        <p:nvSpPr>
          <p:cNvPr id="557" name="Google Shape;557;p63"/>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558" name="Google Shape;558;p63"/>
          <p:cNvSpPr txBox="1"/>
          <p:nvPr>
            <p:ph idx="1" type="body"/>
          </p:nvPr>
        </p:nvSpPr>
        <p:spPr>
          <a:xfrm>
            <a:off x="1102267" y="2167900"/>
            <a:ext cx="9987600" cy="3526500"/>
          </a:xfrm>
          <a:prstGeom prst="rect">
            <a:avLst/>
          </a:prstGeom>
        </p:spPr>
        <p:txBody>
          <a:bodyPr anchorCtr="0" anchor="t" bIns="0" lIns="0" spcFirstLastPara="1" rIns="0" wrap="square" tIns="0">
            <a:noAutofit/>
          </a:bodyPr>
          <a:lstStyle>
            <a:lvl1pPr indent="-311150" lvl="0" marL="457200" rtl="0">
              <a:spcBef>
                <a:spcPts val="0"/>
              </a:spcBef>
              <a:spcAft>
                <a:spcPts val="0"/>
              </a:spcAft>
              <a:buSzPts val="1300"/>
              <a:buFont typeface="Proxima Nova"/>
              <a:buChar char="●"/>
              <a:defRPr>
                <a:latin typeface="Proxima Nova"/>
                <a:ea typeface="Proxima Nova"/>
                <a:cs typeface="Proxima Nova"/>
                <a:sym typeface="Proxima Nova"/>
              </a:defRPr>
            </a:lvl1pPr>
            <a:lvl2pPr indent="-311150" lvl="1" marL="914400" rtl="0">
              <a:spcBef>
                <a:spcPts val="2100"/>
              </a:spcBef>
              <a:spcAft>
                <a:spcPts val="0"/>
              </a:spcAft>
              <a:buSzPts val="1300"/>
              <a:buFont typeface="Proxima Nova"/>
              <a:buChar char="○"/>
              <a:defRPr>
                <a:latin typeface="Proxima Nova"/>
                <a:ea typeface="Proxima Nova"/>
                <a:cs typeface="Proxima Nova"/>
                <a:sym typeface="Proxima Nova"/>
              </a:defRPr>
            </a:lvl2pPr>
            <a:lvl3pPr indent="-311150" lvl="2" marL="1371600" rtl="0">
              <a:spcBef>
                <a:spcPts val="2100"/>
              </a:spcBef>
              <a:spcAft>
                <a:spcPts val="0"/>
              </a:spcAft>
              <a:buSzPts val="1300"/>
              <a:buFont typeface="Proxima Nova"/>
              <a:buChar char="■"/>
              <a:defRPr>
                <a:latin typeface="Proxima Nova"/>
                <a:ea typeface="Proxima Nova"/>
                <a:cs typeface="Proxima Nova"/>
                <a:sym typeface="Proxima Nova"/>
              </a:defRPr>
            </a:lvl3pPr>
            <a:lvl4pPr indent="-311150" lvl="3" marL="1828800" rtl="0">
              <a:spcBef>
                <a:spcPts val="2100"/>
              </a:spcBef>
              <a:spcAft>
                <a:spcPts val="0"/>
              </a:spcAft>
              <a:buSzPts val="1300"/>
              <a:buFont typeface="Proxima Nova"/>
              <a:buChar char="●"/>
              <a:defRPr>
                <a:latin typeface="Proxima Nova"/>
                <a:ea typeface="Proxima Nova"/>
                <a:cs typeface="Proxima Nova"/>
                <a:sym typeface="Proxima Nova"/>
              </a:defRPr>
            </a:lvl4pPr>
            <a:lvl5pPr indent="-311150" lvl="4" marL="2286000" rtl="0">
              <a:spcBef>
                <a:spcPts val="2100"/>
              </a:spcBef>
              <a:spcAft>
                <a:spcPts val="0"/>
              </a:spcAft>
              <a:buSzPts val="1300"/>
              <a:buFont typeface="Proxima Nova"/>
              <a:buChar char="○"/>
              <a:defRPr>
                <a:latin typeface="Proxima Nova"/>
                <a:ea typeface="Proxima Nova"/>
                <a:cs typeface="Proxima Nova"/>
                <a:sym typeface="Proxima Nova"/>
              </a:defRPr>
            </a:lvl5pPr>
            <a:lvl6pPr indent="-311150" lvl="5" marL="2743200" rtl="0">
              <a:spcBef>
                <a:spcPts val="2100"/>
              </a:spcBef>
              <a:spcAft>
                <a:spcPts val="0"/>
              </a:spcAft>
              <a:buSzPts val="1300"/>
              <a:buFont typeface="Proxima Nova"/>
              <a:buChar char="■"/>
              <a:defRPr>
                <a:latin typeface="Proxima Nova"/>
                <a:ea typeface="Proxima Nova"/>
                <a:cs typeface="Proxima Nova"/>
                <a:sym typeface="Proxima Nova"/>
              </a:defRPr>
            </a:lvl6pPr>
            <a:lvl7pPr indent="-311150" lvl="6" marL="3200400" rtl="0">
              <a:spcBef>
                <a:spcPts val="2100"/>
              </a:spcBef>
              <a:spcAft>
                <a:spcPts val="0"/>
              </a:spcAft>
              <a:buSzPts val="1300"/>
              <a:buFont typeface="Proxima Nova"/>
              <a:buChar char="●"/>
              <a:defRPr>
                <a:latin typeface="Proxima Nova"/>
                <a:ea typeface="Proxima Nova"/>
                <a:cs typeface="Proxima Nova"/>
                <a:sym typeface="Proxima Nova"/>
              </a:defRPr>
            </a:lvl7pPr>
            <a:lvl8pPr indent="-311150" lvl="7" marL="3657600" rtl="0">
              <a:spcBef>
                <a:spcPts val="2100"/>
              </a:spcBef>
              <a:spcAft>
                <a:spcPts val="0"/>
              </a:spcAft>
              <a:buSzPts val="1300"/>
              <a:buFont typeface="Proxima Nova"/>
              <a:buChar char="○"/>
              <a:defRPr>
                <a:latin typeface="Proxima Nova"/>
                <a:ea typeface="Proxima Nova"/>
                <a:cs typeface="Proxima Nova"/>
                <a:sym typeface="Proxima Nova"/>
              </a:defRPr>
            </a:lvl8pPr>
            <a:lvl9pPr indent="-311150" lvl="8" marL="4114800" rtl="0">
              <a:spcBef>
                <a:spcPts val="2100"/>
              </a:spcBef>
              <a:spcAft>
                <a:spcPts val="2100"/>
              </a:spcAft>
              <a:buSzPts val="1300"/>
              <a:buFont typeface="Proxima Nova"/>
              <a:buChar char="■"/>
              <a:defRPr>
                <a:latin typeface="Proxima Nova"/>
                <a:ea typeface="Proxima Nova"/>
                <a:cs typeface="Proxima Nova"/>
                <a:sym typeface="Proxima Nova"/>
              </a:defRPr>
            </a:lvl9pPr>
          </a:lstStyle>
          <a:p/>
        </p:txBody>
      </p:sp>
      <p:sp>
        <p:nvSpPr>
          <p:cNvPr id="559" name="Google Shape;559;p63"/>
          <p:cNvSpPr txBox="1"/>
          <p:nvPr>
            <p:ph type="title"/>
          </p:nvPr>
        </p:nvSpPr>
        <p:spPr>
          <a:xfrm>
            <a:off x="1102200" y="0"/>
            <a:ext cx="9987600" cy="1417500"/>
          </a:xfrm>
          <a:prstGeom prst="rect">
            <a:avLst/>
          </a:prstGeom>
        </p:spPr>
        <p:txBody>
          <a:bodyPr anchorCtr="0" anchor="b" bIns="0" lIns="0" spcFirstLastPara="1" rIns="0" wrap="square" tIns="0">
            <a:noAutofit/>
          </a:bodyPr>
          <a:lstStyle>
            <a:lvl1pPr lvl="0" rtl="0">
              <a:spcBef>
                <a:spcPts val="0"/>
              </a:spcBef>
              <a:spcAft>
                <a:spcPts val="0"/>
              </a:spcAft>
              <a:buSzPts val="34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400"/>
              <a:buFont typeface="Proxima Nova"/>
              <a:buNone/>
              <a:defRPr b="0">
                <a:solidFill>
                  <a:schemeClr val="dk1"/>
                </a:solidFill>
                <a:latin typeface="Proxima Nova"/>
                <a:ea typeface="Proxima Nova"/>
                <a:cs typeface="Proxima Nova"/>
                <a:sym typeface="Proxima Nova"/>
              </a:defRPr>
            </a:lvl9pPr>
          </a:lstStyle>
          <a:p/>
        </p:txBody>
      </p:sp>
      <p:sp>
        <p:nvSpPr>
          <p:cNvPr id="560" name="Google Shape;560;p63"/>
          <p:cNvSpPr txBox="1"/>
          <p:nvPr>
            <p:ph idx="2" type="subTitle"/>
          </p:nvPr>
        </p:nvSpPr>
        <p:spPr>
          <a:xfrm>
            <a:off x="1102200" y="1239700"/>
            <a:ext cx="9987600" cy="87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2100"/>
              </a:spcBef>
              <a:spcAft>
                <a:spcPts val="0"/>
              </a:spcAft>
              <a:buNone/>
              <a:defRPr>
                <a:latin typeface="Proxima Nova"/>
                <a:ea typeface="Proxima Nova"/>
                <a:cs typeface="Proxima Nova"/>
                <a:sym typeface="Proxima Nova"/>
              </a:defRPr>
            </a:lvl2pPr>
            <a:lvl3pPr lvl="2" rtl="0">
              <a:lnSpc>
                <a:spcPct val="100000"/>
              </a:lnSpc>
              <a:spcBef>
                <a:spcPts val="2100"/>
              </a:spcBef>
              <a:spcAft>
                <a:spcPts val="0"/>
              </a:spcAft>
              <a:buNone/>
              <a:defRPr>
                <a:latin typeface="Proxima Nova"/>
                <a:ea typeface="Proxima Nova"/>
                <a:cs typeface="Proxima Nova"/>
                <a:sym typeface="Proxima Nova"/>
              </a:defRPr>
            </a:lvl3pPr>
            <a:lvl4pPr lvl="3" rtl="0">
              <a:lnSpc>
                <a:spcPct val="100000"/>
              </a:lnSpc>
              <a:spcBef>
                <a:spcPts val="2100"/>
              </a:spcBef>
              <a:spcAft>
                <a:spcPts val="0"/>
              </a:spcAft>
              <a:buNone/>
              <a:defRPr>
                <a:latin typeface="Proxima Nova"/>
                <a:ea typeface="Proxima Nova"/>
                <a:cs typeface="Proxima Nova"/>
                <a:sym typeface="Proxima Nova"/>
              </a:defRPr>
            </a:lvl4pPr>
            <a:lvl5pPr lvl="4" rtl="0">
              <a:lnSpc>
                <a:spcPct val="100000"/>
              </a:lnSpc>
              <a:spcBef>
                <a:spcPts val="2100"/>
              </a:spcBef>
              <a:spcAft>
                <a:spcPts val="0"/>
              </a:spcAft>
              <a:buNone/>
              <a:defRPr>
                <a:latin typeface="Proxima Nova"/>
                <a:ea typeface="Proxima Nova"/>
                <a:cs typeface="Proxima Nova"/>
                <a:sym typeface="Proxima Nova"/>
              </a:defRPr>
            </a:lvl5pPr>
            <a:lvl6pPr lvl="5" rtl="0">
              <a:lnSpc>
                <a:spcPct val="100000"/>
              </a:lnSpc>
              <a:spcBef>
                <a:spcPts val="2100"/>
              </a:spcBef>
              <a:spcAft>
                <a:spcPts val="0"/>
              </a:spcAft>
              <a:buNone/>
              <a:defRPr>
                <a:latin typeface="Proxima Nova"/>
                <a:ea typeface="Proxima Nova"/>
                <a:cs typeface="Proxima Nova"/>
                <a:sym typeface="Proxima Nova"/>
              </a:defRPr>
            </a:lvl6pPr>
            <a:lvl7pPr lvl="6" rtl="0">
              <a:lnSpc>
                <a:spcPct val="100000"/>
              </a:lnSpc>
              <a:spcBef>
                <a:spcPts val="2100"/>
              </a:spcBef>
              <a:spcAft>
                <a:spcPts val="0"/>
              </a:spcAft>
              <a:buNone/>
              <a:defRPr>
                <a:latin typeface="Proxima Nova"/>
                <a:ea typeface="Proxima Nova"/>
                <a:cs typeface="Proxima Nova"/>
                <a:sym typeface="Proxima Nova"/>
              </a:defRPr>
            </a:lvl7pPr>
            <a:lvl8pPr lvl="7" rtl="0">
              <a:lnSpc>
                <a:spcPct val="100000"/>
              </a:lnSpc>
              <a:spcBef>
                <a:spcPts val="2100"/>
              </a:spcBef>
              <a:spcAft>
                <a:spcPts val="0"/>
              </a:spcAft>
              <a:buNone/>
              <a:defRPr>
                <a:latin typeface="Proxima Nova"/>
                <a:ea typeface="Proxima Nova"/>
                <a:cs typeface="Proxima Nova"/>
                <a:sym typeface="Proxima Nova"/>
              </a:defRPr>
            </a:lvl8pPr>
            <a:lvl9pPr lvl="8" rtl="0">
              <a:lnSpc>
                <a:spcPct val="100000"/>
              </a:lnSpc>
              <a:spcBef>
                <a:spcPts val="2100"/>
              </a:spcBef>
              <a:spcAft>
                <a:spcPts val="2100"/>
              </a:spcAft>
              <a:buNone/>
              <a:defRPr>
                <a:latin typeface="Proxima Nova"/>
                <a:ea typeface="Proxima Nova"/>
                <a:cs typeface="Proxima Nova"/>
                <a:sym typeface="Proxima Nova"/>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text, background graphic 3">
  <p:cSld name="CUSTOM_1_1_2_1">
    <p:bg>
      <p:bgPr>
        <a:blipFill>
          <a:blip r:embed="rId2">
            <a:alphaModFix/>
          </a:blip>
          <a:stretch>
            <a:fillRect/>
          </a:stretch>
        </a:blipFill>
      </p:bgPr>
    </p:bg>
    <p:spTree>
      <p:nvGrpSpPr>
        <p:cNvPr id="561" name="Shape 561"/>
        <p:cNvGrpSpPr/>
        <p:nvPr/>
      </p:nvGrpSpPr>
      <p:grpSpPr>
        <a:xfrm>
          <a:off x="0" y="0"/>
          <a:ext cx="0" cy="0"/>
          <a:chOff x="0" y="0"/>
          <a:chExt cx="0" cy="0"/>
        </a:xfrm>
      </p:grpSpPr>
      <p:sp>
        <p:nvSpPr>
          <p:cNvPr id="562" name="Google Shape;562;p64"/>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2_1_1">
    <p:spTree>
      <p:nvGrpSpPr>
        <p:cNvPr id="563" name="Shape 563"/>
        <p:cNvGrpSpPr/>
        <p:nvPr/>
      </p:nvGrpSpPr>
      <p:grpSpPr>
        <a:xfrm>
          <a:off x="0" y="0"/>
          <a:ext cx="0" cy="0"/>
          <a:chOff x="0" y="0"/>
          <a:chExt cx="0" cy="0"/>
        </a:xfrm>
      </p:grpSpPr>
      <p:sp>
        <p:nvSpPr>
          <p:cNvPr id="564" name="Google Shape;564;p65"/>
          <p:cNvSpPr txBox="1"/>
          <p:nvPr>
            <p:ph idx="12" type="sldNum"/>
          </p:nvPr>
        </p:nvSpPr>
        <p:spPr>
          <a:xfrm>
            <a:off x="137770" y="6290900"/>
            <a:ext cx="480900" cy="524700"/>
          </a:xfrm>
          <a:prstGeom prst="rect">
            <a:avLst/>
          </a:prstGeom>
          <a:noFill/>
          <a:ln>
            <a:noFill/>
          </a:ln>
        </p:spPr>
        <p:txBody>
          <a:bodyPr anchorCtr="0" anchor="ctr" bIns="91425" lIns="91425" spcFirstLastPara="1" rIns="91425" wrap="square" tIns="91425">
            <a:noAutofit/>
          </a:bodyPr>
          <a:lstStyle>
            <a:lvl1pPr lvl="0" rtl="0">
              <a:buNone/>
              <a:defRPr sz="1300">
                <a:solidFill>
                  <a:srgbClr val="666666"/>
                </a:solidFill>
                <a:latin typeface="Overpass"/>
                <a:ea typeface="Overpass"/>
                <a:cs typeface="Overpass"/>
                <a:sym typeface="Overpass"/>
              </a:defRPr>
            </a:lvl1pPr>
            <a:lvl2pPr lvl="1" rtl="0">
              <a:buNone/>
              <a:defRPr sz="1300">
                <a:solidFill>
                  <a:srgbClr val="666666"/>
                </a:solidFill>
                <a:latin typeface="Overpass"/>
                <a:ea typeface="Overpass"/>
                <a:cs typeface="Overpass"/>
                <a:sym typeface="Overpass"/>
              </a:defRPr>
            </a:lvl2pPr>
            <a:lvl3pPr lvl="2" rtl="0">
              <a:buNone/>
              <a:defRPr sz="1300">
                <a:solidFill>
                  <a:srgbClr val="666666"/>
                </a:solidFill>
                <a:latin typeface="Overpass"/>
                <a:ea typeface="Overpass"/>
                <a:cs typeface="Overpass"/>
                <a:sym typeface="Overpass"/>
              </a:defRPr>
            </a:lvl3pPr>
            <a:lvl4pPr lvl="3" rtl="0">
              <a:buNone/>
              <a:defRPr sz="1300">
                <a:solidFill>
                  <a:srgbClr val="666666"/>
                </a:solidFill>
                <a:latin typeface="Overpass"/>
                <a:ea typeface="Overpass"/>
                <a:cs typeface="Overpass"/>
                <a:sym typeface="Overpass"/>
              </a:defRPr>
            </a:lvl4pPr>
            <a:lvl5pPr lvl="4" rtl="0">
              <a:buNone/>
              <a:defRPr sz="1300">
                <a:solidFill>
                  <a:srgbClr val="666666"/>
                </a:solidFill>
                <a:latin typeface="Overpass"/>
                <a:ea typeface="Overpass"/>
                <a:cs typeface="Overpass"/>
                <a:sym typeface="Overpass"/>
              </a:defRPr>
            </a:lvl5pPr>
            <a:lvl6pPr lvl="5" rtl="0">
              <a:buNone/>
              <a:defRPr sz="1300">
                <a:solidFill>
                  <a:srgbClr val="666666"/>
                </a:solidFill>
                <a:latin typeface="Overpass"/>
                <a:ea typeface="Overpass"/>
                <a:cs typeface="Overpass"/>
                <a:sym typeface="Overpass"/>
              </a:defRPr>
            </a:lvl6pPr>
            <a:lvl7pPr lvl="6" rtl="0">
              <a:buNone/>
              <a:defRPr sz="1300">
                <a:solidFill>
                  <a:srgbClr val="666666"/>
                </a:solidFill>
                <a:latin typeface="Overpass"/>
                <a:ea typeface="Overpass"/>
                <a:cs typeface="Overpass"/>
                <a:sym typeface="Overpass"/>
              </a:defRPr>
            </a:lvl7pPr>
            <a:lvl8pPr lvl="7" rtl="0">
              <a:buNone/>
              <a:defRPr sz="1300">
                <a:solidFill>
                  <a:srgbClr val="666666"/>
                </a:solidFill>
                <a:latin typeface="Overpass"/>
                <a:ea typeface="Overpass"/>
                <a:cs typeface="Overpass"/>
                <a:sym typeface="Overpass"/>
              </a:defRPr>
            </a:lvl8pPr>
            <a:lvl9pPr lvl="8" rtl="0">
              <a:buNone/>
              <a:defRPr sz="1300">
                <a:solidFill>
                  <a:srgbClr val="666666"/>
                </a:solidFill>
                <a:latin typeface="Overpass"/>
                <a:ea typeface="Overpass"/>
                <a:cs typeface="Overpass"/>
                <a:sym typeface="Overpass"/>
              </a:defRPr>
            </a:lvl9pPr>
          </a:lstStyle>
          <a:p>
            <a:pPr indent="0" lvl="0" marL="0" rtl="0" algn="l">
              <a:spcBef>
                <a:spcPts val="0"/>
              </a:spcBef>
              <a:spcAft>
                <a:spcPts val="0"/>
              </a:spcAft>
              <a:buNone/>
            </a:pPr>
            <a:fld id="{00000000-1234-1234-1234-123412341234}" type="slidenum">
              <a:rPr lang="en"/>
              <a:t>‹#›</a:t>
            </a:fld>
            <a:endParaRPr/>
          </a:p>
        </p:txBody>
      </p:sp>
      <p:sp>
        <p:nvSpPr>
          <p:cNvPr id="565" name="Google Shape;565;p65"/>
          <p:cNvSpPr txBox="1"/>
          <p:nvPr/>
        </p:nvSpPr>
        <p:spPr>
          <a:xfrm>
            <a:off x="618567" y="6290900"/>
            <a:ext cx="3032100" cy="5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100">
                <a:solidFill>
                  <a:srgbClr val="666666"/>
                </a:solidFill>
                <a:latin typeface="Overpass"/>
                <a:ea typeface="Overpass"/>
                <a:cs typeface="Overpass"/>
                <a:sym typeface="Overpass"/>
              </a:rPr>
              <a:t>Red Hat Consulting Solution Proposal</a:t>
            </a:r>
            <a:endParaRPr sz="1100">
              <a:solidFill>
                <a:srgbClr val="666666"/>
              </a:solidFill>
              <a:latin typeface="Overpass"/>
              <a:ea typeface="Overpass"/>
              <a:cs typeface="Overpass"/>
              <a:sym typeface="Overpass"/>
            </a:endParaRPr>
          </a:p>
          <a:p>
            <a:pPr indent="0" lvl="0" marL="0" rtl="0" algn="l">
              <a:spcBef>
                <a:spcPts val="0"/>
              </a:spcBef>
              <a:spcAft>
                <a:spcPts val="0"/>
              </a:spcAft>
              <a:buNone/>
            </a:pPr>
            <a:r>
              <a:rPr lang="en" sz="1100">
                <a:solidFill>
                  <a:srgbClr val="666666"/>
                </a:solidFill>
                <a:latin typeface="Overpass"/>
                <a:ea typeface="Overpass"/>
                <a:cs typeface="Overpass"/>
                <a:sym typeface="Overpass"/>
              </a:rPr>
              <a:t>Client Confidential - Do not redistribute</a:t>
            </a:r>
            <a:endParaRPr sz="1100">
              <a:solidFill>
                <a:srgbClr val="666666"/>
              </a:solidFill>
              <a:latin typeface="Overpass"/>
              <a:ea typeface="Overpass"/>
              <a:cs typeface="Overpass"/>
              <a:sym typeface="Overpas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only 1">
  <p:cSld name="CUSTOM_17">
    <p:spTree>
      <p:nvGrpSpPr>
        <p:cNvPr id="566" name="Shape 566"/>
        <p:cNvGrpSpPr/>
        <p:nvPr/>
      </p:nvGrpSpPr>
      <p:grpSpPr>
        <a:xfrm>
          <a:off x="0" y="0"/>
          <a:ext cx="0" cy="0"/>
          <a:chOff x="0" y="0"/>
          <a:chExt cx="0" cy="0"/>
        </a:xfrm>
      </p:grpSpPr>
      <p:sp>
        <p:nvSpPr>
          <p:cNvPr id="567" name="Google Shape;567;p66"/>
          <p:cNvSpPr txBox="1"/>
          <p:nvPr>
            <p:ph type="title"/>
          </p:nvPr>
        </p:nvSpPr>
        <p:spPr>
          <a:xfrm>
            <a:off x="1102200" y="2273179"/>
            <a:ext cx="9987600" cy="1417500"/>
          </a:xfrm>
          <a:prstGeom prst="rect">
            <a:avLst/>
          </a:prstGeom>
        </p:spPr>
        <p:txBody>
          <a:bodyPr anchorCtr="0" anchor="ctr" bIns="0" lIns="0" spcFirstLastPara="1" rIns="0" wrap="square" tIns="0">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66"/>
          <p:cNvSpPr txBox="1"/>
          <p:nvPr>
            <p:ph idx="12" type="sldNum"/>
          </p:nvPr>
        </p:nvSpPr>
        <p:spPr>
          <a:xfrm>
            <a:off x="137770" y="6311925"/>
            <a:ext cx="4809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ourney NFV - Closing">
  <p:cSld name="CUSTOM_1_3_1">
    <p:bg>
      <p:bgPr>
        <a:blipFill>
          <a:blip r:embed="rId2">
            <a:alphaModFix/>
          </a:blip>
          <a:stretch>
            <a:fillRect/>
          </a:stretch>
        </a:blipFill>
      </p:bgPr>
    </p:bg>
    <p:spTree>
      <p:nvGrpSpPr>
        <p:cNvPr id="569" name="Shape 569"/>
        <p:cNvGrpSpPr/>
        <p:nvPr/>
      </p:nvGrpSpPr>
      <p:grpSpPr>
        <a:xfrm>
          <a:off x="0" y="0"/>
          <a:ext cx="0" cy="0"/>
          <a:chOff x="0" y="0"/>
          <a:chExt cx="0" cy="0"/>
        </a:xfrm>
      </p:grpSpPr>
      <p:sp>
        <p:nvSpPr>
          <p:cNvPr id="570" name="Google Shape;570;p67"/>
          <p:cNvSpPr txBox="1"/>
          <p:nvPr/>
        </p:nvSpPr>
        <p:spPr>
          <a:xfrm>
            <a:off x="504970" y="269836"/>
            <a:ext cx="1619100" cy="298800"/>
          </a:xfrm>
          <a:prstGeom prst="rect">
            <a:avLst/>
          </a:prstGeom>
          <a:noFill/>
          <a:ln>
            <a:noFill/>
          </a:ln>
        </p:spPr>
        <p:txBody>
          <a:bodyPr anchorCtr="0" anchor="b" bIns="0" lIns="0" spcFirstLastPara="1" rIns="0" wrap="square" tIns="0">
            <a:noAutofit/>
          </a:bodyPr>
          <a:lstStyle/>
          <a:p>
            <a:pPr indent="0" lvl="0" marL="0" rtl="0" algn="l">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pic>
        <p:nvPicPr>
          <p:cNvPr id="571" name="Google Shape;571;p67"/>
          <p:cNvPicPr preferRelativeResize="0"/>
          <p:nvPr/>
        </p:nvPicPr>
        <p:blipFill>
          <a:blip r:embed="rId3">
            <a:alphaModFix/>
          </a:blip>
          <a:stretch>
            <a:fillRect/>
          </a:stretch>
        </p:blipFill>
        <p:spPr>
          <a:xfrm>
            <a:off x="504975" y="6203986"/>
            <a:ext cx="1580275" cy="372766"/>
          </a:xfrm>
          <a:prstGeom prst="rect">
            <a:avLst/>
          </a:prstGeom>
          <a:noFill/>
          <a:ln>
            <a:noFill/>
          </a:ln>
        </p:spPr>
      </p:pic>
      <p:cxnSp>
        <p:nvCxnSpPr>
          <p:cNvPr id="572" name="Google Shape;572;p67"/>
          <p:cNvCxnSpPr/>
          <p:nvPr/>
        </p:nvCxnSpPr>
        <p:spPr>
          <a:xfrm rot="10800000">
            <a:off x="11744333" y="6401400"/>
            <a:ext cx="0" cy="456600"/>
          </a:xfrm>
          <a:prstGeom prst="straightConnector1">
            <a:avLst/>
          </a:prstGeom>
          <a:noFill/>
          <a:ln cap="flat" cmpd="sng" w="9525">
            <a:solidFill>
              <a:schemeClr val="lt1"/>
            </a:solidFill>
            <a:prstDash val="solid"/>
            <a:round/>
            <a:headEnd len="med" w="med" type="none"/>
            <a:tailEnd len="med" w="med" type="none"/>
          </a:ln>
        </p:spPr>
      </p:cxnSp>
      <p:sp>
        <p:nvSpPr>
          <p:cNvPr id="573" name="Google Shape;573;p67"/>
          <p:cNvSpPr txBox="1"/>
          <p:nvPr>
            <p:ph idx="12" type="sldNum"/>
          </p:nvPr>
        </p:nvSpPr>
        <p:spPr>
          <a:xfrm flipH="1">
            <a:off x="1137842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chemeClr val="lt1"/>
                </a:solidFill>
                <a:latin typeface="Overpass SemiBold"/>
                <a:ea typeface="Overpass SemiBold"/>
                <a:cs typeface="Overpass SemiBold"/>
                <a:sym typeface="Overpass SemiBold"/>
              </a:defRPr>
            </a:lvl1pPr>
            <a:lvl2pPr lvl="1" rtl="0" algn="ctr">
              <a:buNone/>
              <a:defRPr sz="800">
                <a:solidFill>
                  <a:schemeClr val="lt1"/>
                </a:solidFill>
                <a:latin typeface="Overpass SemiBold"/>
                <a:ea typeface="Overpass SemiBold"/>
                <a:cs typeface="Overpass SemiBold"/>
                <a:sym typeface="Overpass SemiBold"/>
              </a:defRPr>
            </a:lvl2pPr>
            <a:lvl3pPr lvl="2" rtl="0" algn="ctr">
              <a:buNone/>
              <a:defRPr sz="800">
                <a:solidFill>
                  <a:schemeClr val="lt1"/>
                </a:solidFill>
                <a:latin typeface="Overpass SemiBold"/>
                <a:ea typeface="Overpass SemiBold"/>
                <a:cs typeface="Overpass SemiBold"/>
                <a:sym typeface="Overpass SemiBold"/>
              </a:defRPr>
            </a:lvl3pPr>
            <a:lvl4pPr lvl="3" rtl="0" algn="ctr">
              <a:buNone/>
              <a:defRPr sz="800">
                <a:solidFill>
                  <a:schemeClr val="lt1"/>
                </a:solidFill>
                <a:latin typeface="Overpass SemiBold"/>
                <a:ea typeface="Overpass SemiBold"/>
                <a:cs typeface="Overpass SemiBold"/>
                <a:sym typeface="Overpass SemiBold"/>
              </a:defRPr>
            </a:lvl4pPr>
            <a:lvl5pPr lvl="4" rtl="0" algn="ctr">
              <a:buNone/>
              <a:defRPr sz="800">
                <a:solidFill>
                  <a:schemeClr val="lt1"/>
                </a:solidFill>
                <a:latin typeface="Overpass SemiBold"/>
                <a:ea typeface="Overpass SemiBold"/>
                <a:cs typeface="Overpass SemiBold"/>
                <a:sym typeface="Overpass SemiBold"/>
              </a:defRPr>
            </a:lvl5pPr>
            <a:lvl6pPr lvl="5" rtl="0" algn="ctr">
              <a:buNone/>
              <a:defRPr sz="800">
                <a:solidFill>
                  <a:schemeClr val="lt1"/>
                </a:solidFill>
                <a:latin typeface="Overpass SemiBold"/>
                <a:ea typeface="Overpass SemiBold"/>
                <a:cs typeface="Overpass SemiBold"/>
                <a:sym typeface="Overpass SemiBold"/>
              </a:defRPr>
            </a:lvl6pPr>
            <a:lvl7pPr lvl="6" rtl="0" algn="ctr">
              <a:buNone/>
              <a:defRPr sz="800">
                <a:solidFill>
                  <a:schemeClr val="lt1"/>
                </a:solidFill>
                <a:latin typeface="Overpass SemiBold"/>
                <a:ea typeface="Overpass SemiBold"/>
                <a:cs typeface="Overpass SemiBold"/>
                <a:sym typeface="Overpass SemiBold"/>
              </a:defRPr>
            </a:lvl7pPr>
            <a:lvl8pPr lvl="7" rtl="0" algn="ctr">
              <a:buNone/>
              <a:defRPr sz="800">
                <a:solidFill>
                  <a:schemeClr val="lt1"/>
                </a:solidFill>
                <a:latin typeface="Overpass SemiBold"/>
                <a:ea typeface="Overpass SemiBold"/>
                <a:cs typeface="Overpass SemiBold"/>
                <a:sym typeface="Overpass SemiBold"/>
              </a:defRPr>
            </a:lvl8pPr>
            <a:lvl9pPr lvl="8" rtl="0" algn="ctr">
              <a:buNone/>
              <a:defRPr sz="800">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4" name="Google Shape;574;p67"/>
          <p:cNvSpPr txBox="1"/>
          <p:nvPr>
            <p:ph type="title"/>
          </p:nvPr>
        </p:nvSpPr>
        <p:spPr>
          <a:xfrm>
            <a:off x="795275" y="568626"/>
            <a:ext cx="5736300" cy="1929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b="1" sz="7000">
                <a:solidFill>
                  <a:schemeClr val="accent2"/>
                </a:solidFill>
                <a:latin typeface="Overpass"/>
                <a:ea typeface="Overpass"/>
                <a:cs typeface="Overpass"/>
                <a:sym typeface="Overpass"/>
              </a:defRPr>
            </a:lvl1pPr>
            <a:lvl2pPr lvl="1" rtl="0">
              <a:lnSpc>
                <a:spcPct val="100000"/>
              </a:lnSpc>
              <a:spcBef>
                <a:spcPts val="0"/>
              </a:spcBef>
              <a:spcAft>
                <a:spcPts val="0"/>
              </a:spcAft>
              <a:buNone/>
              <a:defRPr b="1" sz="7000">
                <a:solidFill>
                  <a:srgbClr val="0088CE"/>
                </a:solidFill>
                <a:latin typeface="Overpass"/>
                <a:ea typeface="Overpass"/>
                <a:cs typeface="Overpass"/>
                <a:sym typeface="Overpass"/>
              </a:defRPr>
            </a:lvl2pPr>
            <a:lvl3pPr lvl="2" rtl="0">
              <a:lnSpc>
                <a:spcPct val="100000"/>
              </a:lnSpc>
              <a:spcBef>
                <a:spcPts val="0"/>
              </a:spcBef>
              <a:spcAft>
                <a:spcPts val="0"/>
              </a:spcAft>
              <a:buNone/>
              <a:defRPr b="1" sz="7000">
                <a:solidFill>
                  <a:srgbClr val="0088CE"/>
                </a:solidFill>
                <a:latin typeface="Overpass"/>
                <a:ea typeface="Overpass"/>
                <a:cs typeface="Overpass"/>
                <a:sym typeface="Overpass"/>
              </a:defRPr>
            </a:lvl3pPr>
            <a:lvl4pPr lvl="3" rtl="0">
              <a:lnSpc>
                <a:spcPct val="100000"/>
              </a:lnSpc>
              <a:spcBef>
                <a:spcPts val="0"/>
              </a:spcBef>
              <a:spcAft>
                <a:spcPts val="0"/>
              </a:spcAft>
              <a:buNone/>
              <a:defRPr b="1" sz="7000">
                <a:solidFill>
                  <a:srgbClr val="0088CE"/>
                </a:solidFill>
                <a:latin typeface="Overpass"/>
                <a:ea typeface="Overpass"/>
                <a:cs typeface="Overpass"/>
                <a:sym typeface="Overpass"/>
              </a:defRPr>
            </a:lvl4pPr>
            <a:lvl5pPr lvl="4" rtl="0">
              <a:lnSpc>
                <a:spcPct val="100000"/>
              </a:lnSpc>
              <a:spcBef>
                <a:spcPts val="0"/>
              </a:spcBef>
              <a:spcAft>
                <a:spcPts val="0"/>
              </a:spcAft>
              <a:buNone/>
              <a:defRPr b="1" sz="7000">
                <a:solidFill>
                  <a:srgbClr val="0088CE"/>
                </a:solidFill>
                <a:latin typeface="Overpass"/>
                <a:ea typeface="Overpass"/>
                <a:cs typeface="Overpass"/>
                <a:sym typeface="Overpass"/>
              </a:defRPr>
            </a:lvl5pPr>
            <a:lvl6pPr lvl="5" rtl="0">
              <a:lnSpc>
                <a:spcPct val="100000"/>
              </a:lnSpc>
              <a:spcBef>
                <a:spcPts val="0"/>
              </a:spcBef>
              <a:spcAft>
                <a:spcPts val="0"/>
              </a:spcAft>
              <a:buNone/>
              <a:defRPr b="1" sz="7000">
                <a:solidFill>
                  <a:srgbClr val="0088CE"/>
                </a:solidFill>
                <a:latin typeface="Overpass"/>
                <a:ea typeface="Overpass"/>
                <a:cs typeface="Overpass"/>
                <a:sym typeface="Overpass"/>
              </a:defRPr>
            </a:lvl6pPr>
            <a:lvl7pPr lvl="6" rtl="0">
              <a:lnSpc>
                <a:spcPct val="100000"/>
              </a:lnSpc>
              <a:spcBef>
                <a:spcPts val="0"/>
              </a:spcBef>
              <a:spcAft>
                <a:spcPts val="0"/>
              </a:spcAft>
              <a:buNone/>
              <a:defRPr b="1" sz="7000">
                <a:solidFill>
                  <a:srgbClr val="0088CE"/>
                </a:solidFill>
                <a:latin typeface="Overpass"/>
                <a:ea typeface="Overpass"/>
                <a:cs typeface="Overpass"/>
                <a:sym typeface="Overpass"/>
              </a:defRPr>
            </a:lvl7pPr>
            <a:lvl8pPr lvl="7" rtl="0">
              <a:lnSpc>
                <a:spcPct val="100000"/>
              </a:lnSpc>
              <a:spcBef>
                <a:spcPts val="0"/>
              </a:spcBef>
              <a:spcAft>
                <a:spcPts val="0"/>
              </a:spcAft>
              <a:buNone/>
              <a:defRPr b="1" sz="7000">
                <a:solidFill>
                  <a:srgbClr val="0088CE"/>
                </a:solidFill>
                <a:latin typeface="Overpass"/>
                <a:ea typeface="Overpass"/>
                <a:cs typeface="Overpass"/>
                <a:sym typeface="Overpass"/>
              </a:defRPr>
            </a:lvl8pPr>
            <a:lvl9pPr lvl="8" rtl="0">
              <a:lnSpc>
                <a:spcPct val="100000"/>
              </a:lnSpc>
              <a:spcBef>
                <a:spcPts val="0"/>
              </a:spcBef>
              <a:spcAft>
                <a:spcPts val="0"/>
              </a:spcAft>
              <a:buNone/>
              <a:defRPr b="1" sz="7000">
                <a:solidFill>
                  <a:srgbClr val="0088CE"/>
                </a:solidFill>
                <a:latin typeface="Overpass"/>
                <a:ea typeface="Overpass"/>
                <a:cs typeface="Overpass"/>
                <a:sym typeface="Overpass"/>
              </a:defRPr>
            </a:lvl9pPr>
          </a:lstStyle>
          <a:p/>
        </p:txBody>
      </p:sp>
      <p:sp>
        <p:nvSpPr>
          <p:cNvPr id="575" name="Google Shape;575;p67"/>
          <p:cNvSpPr txBox="1"/>
          <p:nvPr>
            <p:ph idx="1" type="subTitle"/>
          </p:nvPr>
        </p:nvSpPr>
        <p:spPr>
          <a:xfrm rot="5400000">
            <a:off x="9181650" y="2138400"/>
            <a:ext cx="5148900" cy="872100"/>
          </a:xfrm>
          <a:prstGeom prst="rect">
            <a:avLst/>
          </a:prstGeom>
        </p:spPr>
        <p:txBody>
          <a:bodyPr anchorCtr="0" anchor="ctr" bIns="91425" lIns="502900" spcFirstLastPara="1" rIns="91425" wrap="square" tIns="91425">
            <a:noAutofit/>
          </a:bodyPr>
          <a:lstStyle>
            <a:lvl1pPr lvl="0"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576" name="Google Shape;576;p67"/>
          <p:cNvSpPr txBox="1"/>
          <p:nvPr>
            <p:ph idx="2" type="subTitle"/>
          </p:nvPr>
        </p:nvSpPr>
        <p:spPr>
          <a:xfrm>
            <a:off x="795275" y="2752400"/>
            <a:ext cx="4446300" cy="15249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SzPts val="1400"/>
              <a:buNone/>
              <a:defRPr sz="1400"/>
            </a:lvl1pPr>
            <a:lvl2pPr lvl="1" rtl="0">
              <a:lnSpc>
                <a:spcPct val="180000"/>
              </a:lnSpc>
              <a:spcBef>
                <a:spcPts val="0"/>
              </a:spcBef>
              <a:spcAft>
                <a:spcPts val="0"/>
              </a:spcAft>
              <a:buSzPts val="1400"/>
              <a:buNone/>
              <a:defRPr sz="1400"/>
            </a:lvl2pPr>
            <a:lvl3pPr lvl="2" rtl="0">
              <a:lnSpc>
                <a:spcPct val="180000"/>
              </a:lnSpc>
              <a:spcBef>
                <a:spcPts val="0"/>
              </a:spcBef>
              <a:spcAft>
                <a:spcPts val="0"/>
              </a:spcAft>
              <a:buSzPts val="1400"/>
              <a:buNone/>
              <a:defRPr sz="1400"/>
            </a:lvl3pPr>
            <a:lvl4pPr lvl="3" rtl="0">
              <a:lnSpc>
                <a:spcPct val="180000"/>
              </a:lnSpc>
              <a:spcBef>
                <a:spcPts val="0"/>
              </a:spcBef>
              <a:spcAft>
                <a:spcPts val="0"/>
              </a:spcAft>
              <a:buSzPts val="1400"/>
              <a:buNone/>
              <a:defRPr sz="1400"/>
            </a:lvl4pPr>
            <a:lvl5pPr lvl="4" rtl="0">
              <a:lnSpc>
                <a:spcPct val="180000"/>
              </a:lnSpc>
              <a:spcBef>
                <a:spcPts val="0"/>
              </a:spcBef>
              <a:spcAft>
                <a:spcPts val="0"/>
              </a:spcAft>
              <a:buSzPts val="1400"/>
              <a:buNone/>
              <a:defRPr sz="1400"/>
            </a:lvl5pPr>
            <a:lvl6pPr lvl="5" rtl="0">
              <a:lnSpc>
                <a:spcPct val="180000"/>
              </a:lnSpc>
              <a:spcBef>
                <a:spcPts val="0"/>
              </a:spcBef>
              <a:spcAft>
                <a:spcPts val="0"/>
              </a:spcAft>
              <a:buSzPts val="1400"/>
              <a:buNone/>
              <a:defRPr sz="1400"/>
            </a:lvl6pPr>
            <a:lvl7pPr lvl="6" rtl="0">
              <a:lnSpc>
                <a:spcPct val="180000"/>
              </a:lnSpc>
              <a:spcBef>
                <a:spcPts val="0"/>
              </a:spcBef>
              <a:spcAft>
                <a:spcPts val="0"/>
              </a:spcAft>
              <a:buSzPts val="1400"/>
              <a:buNone/>
              <a:defRPr sz="1400"/>
            </a:lvl7pPr>
            <a:lvl8pPr lvl="7" rtl="0">
              <a:lnSpc>
                <a:spcPct val="180000"/>
              </a:lnSpc>
              <a:spcBef>
                <a:spcPts val="0"/>
              </a:spcBef>
              <a:spcAft>
                <a:spcPts val="0"/>
              </a:spcAft>
              <a:buSzPts val="1400"/>
              <a:buNone/>
              <a:defRPr sz="1400"/>
            </a:lvl8pPr>
            <a:lvl9pPr lvl="8" rtl="0">
              <a:lnSpc>
                <a:spcPct val="180000"/>
              </a:lnSpc>
              <a:spcBef>
                <a:spcPts val="0"/>
              </a:spcBef>
              <a:spcAft>
                <a:spcPts val="0"/>
              </a:spcAft>
              <a:buSzPts val="1400"/>
              <a:buNone/>
              <a:defRPr sz="1400"/>
            </a:lvl9pPr>
          </a:lstStyle>
          <a:p/>
        </p:txBody>
      </p:sp>
      <p:sp>
        <p:nvSpPr>
          <p:cNvPr id="577" name="Google Shape;577;p67"/>
          <p:cNvSpPr txBox="1"/>
          <p:nvPr/>
        </p:nvSpPr>
        <p:spPr>
          <a:xfrm>
            <a:off x="1295691"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linkedin.com/company/red-hat</a:t>
            </a:r>
            <a:endParaRPr sz="1100">
              <a:latin typeface="Overpass Light"/>
              <a:ea typeface="Overpass Light"/>
              <a:cs typeface="Overpass Light"/>
              <a:sym typeface="Overpass Light"/>
            </a:endParaRPr>
          </a:p>
        </p:txBody>
      </p:sp>
      <p:sp>
        <p:nvSpPr>
          <p:cNvPr id="578" name="Google Shape;578;p67"/>
          <p:cNvSpPr txBox="1"/>
          <p:nvPr/>
        </p:nvSpPr>
        <p:spPr>
          <a:xfrm>
            <a:off x="1295691"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youtube.com/user/RedHatVideos</a:t>
            </a:r>
            <a:endParaRPr sz="1100">
              <a:latin typeface="Overpass Light"/>
              <a:ea typeface="Overpass Light"/>
              <a:cs typeface="Overpass Light"/>
              <a:sym typeface="Overpass Light"/>
            </a:endParaRPr>
          </a:p>
        </p:txBody>
      </p:sp>
      <p:sp>
        <p:nvSpPr>
          <p:cNvPr id="579" name="Google Shape;579;p67"/>
          <p:cNvSpPr txBox="1"/>
          <p:nvPr/>
        </p:nvSpPr>
        <p:spPr>
          <a:xfrm>
            <a:off x="4207766" y="46692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facebook.com/redhatinc</a:t>
            </a:r>
            <a:endParaRPr sz="1100">
              <a:latin typeface="Overpass Light"/>
              <a:ea typeface="Overpass Light"/>
              <a:cs typeface="Overpass Light"/>
              <a:sym typeface="Overpass Light"/>
            </a:endParaRPr>
          </a:p>
        </p:txBody>
      </p:sp>
      <p:sp>
        <p:nvSpPr>
          <p:cNvPr id="580" name="Google Shape;580;p67"/>
          <p:cNvSpPr txBox="1"/>
          <p:nvPr/>
        </p:nvSpPr>
        <p:spPr>
          <a:xfrm>
            <a:off x="4207766" y="5174300"/>
            <a:ext cx="23238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Overpass Light"/>
                <a:ea typeface="Overpass Light"/>
                <a:cs typeface="Overpass Light"/>
                <a:sym typeface="Overpass Light"/>
              </a:rPr>
              <a:t>twitter.com/RedHat</a:t>
            </a:r>
            <a:endParaRPr sz="1100">
              <a:latin typeface="Overpass Light"/>
              <a:ea typeface="Overpass Light"/>
              <a:cs typeface="Overpass Light"/>
              <a:sym typeface="Overpass Light"/>
            </a:endParaRPr>
          </a:p>
        </p:txBody>
      </p:sp>
      <p:pic>
        <p:nvPicPr>
          <p:cNvPr id="581" name="Google Shape;581;p67"/>
          <p:cNvPicPr preferRelativeResize="0"/>
          <p:nvPr/>
        </p:nvPicPr>
        <p:blipFill rotWithShape="1">
          <a:blip r:embed="rId4">
            <a:alphaModFix/>
          </a:blip>
          <a:srcRect b="0" l="2507" r="2498" t="0"/>
          <a:stretch/>
        </p:blipFill>
        <p:spPr>
          <a:xfrm>
            <a:off x="3978700" y="5174306"/>
            <a:ext cx="229075" cy="241150"/>
          </a:xfrm>
          <a:prstGeom prst="rect">
            <a:avLst/>
          </a:prstGeom>
          <a:noFill/>
          <a:ln>
            <a:noFill/>
          </a:ln>
        </p:spPr>
      </p:pic>
      <p:pic>
        <p:nvPicPr>
          <p:cNvPr id="582" name="Google Shape;582;p67"/>
          <p:cNvPicPr preferRelativeResize="0"/>
          <p:nvPr/>
        </p:nvPicPr>
        <p:blipFill rotWithShape="1">
          <a:blip r:embed="rId5">
            <a:alphaModFix/>
          </a:blip>
          <a:srcRect b="0" l="2678" r="2678" t="0"/>
          <a:stretch/>
        </p:blipFill>
        <p:spPr>
          <a:xfrm>
            <a:off x="3978700" y="4669206"/>
            <a:ext cx="229075" cy="241150"/>
          </a:xfrm>
          <a:prstGeom prst="rect">
            <a:avLst/>
          </a:prstGeom>
          <a:noFill/>
          <a:ln>
            <a:noFill/>
          </a:ln>
        </p:spPr>
      </p:pic>
      <p:pic>
        <p:nvPicPr>
          <p:cNvPr id="583" name="Google Shape;583;p67"/>
          <p:cNvPicPr preferRelativeResize="0"/>
          <p:nvPr/>
        </p:nvPicPr>
        <p:blipFill rotWithShape="1">
          <a:blip r:embed="rId6">
            <a:alphaModFix/>
          </a:blip>
          <a:srcRect b="0" l="2507" r="2498" t="0"/>
          <a:stretch/>
        </p:blipFill>
        <p:spPr>
          <a:xfrm>
            <a:off x="1052775" y="5174306"/>
            <a:ext cx="229075" cy="241150"/>
          </a:xfrm>
          <a:prstGeom prst="rect">
            <a:avLst/>
          </a:prstGeom>
          <a:noFill/>
          <a:ln>
            <a:noFill/>
          </a:ln>
        </p:spPr>
      </p:pic>
      <p:pic>
        <p:nvPicPr>
          <p:cNvPr id="584" name="Google Shape;584;p67"/>
          <p:cNvPicPr preferRelativeResize="0"/>
          <p:nvPr/>
        </p:nvPicPr>
        <p:blipFill rotWithShape="1">
          <a:blip r:embed="rId7">
            <a:alphaModFix/>
          </a:blip>
          <a:srcRect b="0" l="2326" r="2326" t="0"/>
          <a:stretch/>
        </p:blipFill>
        <p:spPr>
          <a:xfrm>
            <a:off x="1052775" y="4669206"/>
            <a:ext cx="229075" cy="2411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85" name="Shape 585"/>
        <p:cNvGrpSpPr/>
        <p:nvPr/>
      </p:nvGrpSpPr>
      <p:grpSpPr>
        <a:xfrm>
          <a:off x="0" y="0"/>
          <a:ext cx="0" cy="0"/>
          <a:chOff x="0" y="0"/>
          <a:chExt cx="0" cy="0"/>
        </a:xfrm>
      </p:grpSpPr>
      <p:sp>
        <p:nvSpPr>
          <p:cNvPr id="586" name="Google Shape;586;p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587" name="Google Shape;587;p68"/>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588" name="Google Shape;588;p68"/>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589" name="Google Shape;589;p6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0" name="Google Shape;590;p68"/>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591" name="Google Shape;591;p68"/>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4" showMasterSp="0">
  <p:cSld name="text only">
    <p:spTree>
      <p:nvGrpSpPr>
        <p:cNvPr id="592" name="Shape 592"/>
        <p:cNvGrpSpPr/>
        <p:nvPr/>
      </p:nvGrpSpPr>
      <p:grpSpPr>
        <a:xfrm>
          <a:off x="0" y="0"/>
          <a:ext cx="0" cy="0"/>
          <a:chOff x="0" y="0"/>
          <a:chExt cx="0" cy="0"/>
        </a:xfrm>
      </p:grpSpPr>
      <p:pic>
        <p:nvPicPr>
          <p:cNvPr descr="Shape 7" id="593" name="Google Shape;593;p69"/>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4" name="Google Shape;594;p69"/>
          <p:cNvSpPr txBox="1"/>
          <p:nvPr>
            <p:ph idx="1" type="body"/>
          </p:nvPr>
        </p:nvSpPr>
        <p:spPr>
          <a:xfrm>
            <a:off x="1102267" y="1659899"/>
            <a:ext cx="9987600" cy="4471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595" name="Google Shape;595;p69"/>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596" name="Google Shape;596;p69"/>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left, text right" showMasterSp="0">
  <p:cSld name="graphic left, text right">
    <p:spTree>
      <p:nvGrpSpPr>
        <p:cNvPr id="597" name="Shape 597"/>
        <p:cNvGrpSpPr/>
        <p:nvPr/>
      </p:nvGrpSpPr>
      <p:grpSpPr>
        <a:xfrm>
          <a:off x="0" y="0"/>
          <a:ext cx="0" cy="0"/>
          <a:chOff x="0" y="0"/>
          <a:chExt cx="0" cy="0"/>
        </a:xfrm>
      </p:grpSpPr>
      <p:pic>
        <p:nvPicPr>
          <p:cNvPr descr="Shape 7" id="598" name="Google Shape;598;p70"/>
          <p:cNvPicPr preferRelativeResize="0"/>
          <p:nvPr/>
        </p:nvPicPr>
        <p:blipFill rotWithShape="1">
          <a:blip r:embed="rId2">
            <a:alphaModFix/>
          </a:blip>
          <a:srcRect b="386" l="0" r="0" t="396"/>
          <a:stretch/>
        </p:blipFill>
        <p:spPr>
          <a:xfrm>
            <a:off x="11103266" y="6426032"/>
            <a:ext cx="872785" cy="278631"/>
          </a:xfrm>
          <a:prstGeom prst="rect">
            <a:avLst/>
          </a:prstGeom>
          <a:noFill/>
          <a:ln>
            <a:noFill/>
          </a:ln>
        </p:spPr>
      </p:pic>
      <p:sp>
        <p:nvSpPr>
          <p:cNvPr id="599" name="Google Shape;599;p70"/>
          <p:cNvSpPr txBox="1"/>
          <p:nvPr>
            <p:ph idx="1" type="body"/>
          </p:nvPr>
        </p:nvSpPr>
        <p:spPr>
          <a:xfrm>
            <a:off x="6309798" y="2167899"/>
            <a:ext cx="4779900" cy="3526500"/>
          </a:xfrm>
          <a:prstGeom prst="rect">
            <a:avLst/>
          </a:prstGeom>
          <a:noFill/>
          <a:ln>
            <a:noFill/>
          </a:ln>
        </p:spPr>
        <p:txBody>
          <a:bodyPr anchorCtr="0" anchor="t" bIns="121875" lIns="121875" spcFirstLastPara="1" rIns="121875" wrap="square" tIns="121875">
            <a:noAutofit/>
          </a:bodyPr>
          <a:lstStyle>
            <a:lvl1pPr indent="-381000" lvl="0" marL="457200" rtl="0" algn="l">
              <a:lnSpc>
                <a:spcPct val="115000"/>
              </a:lnSpc>
              <a:spcBef>
                <a:spcPts val="0"/>
              </a:spcBef>
              <a:spcAft>
                <a:spcPts val="0"/>
              </a:spcAft>
              <a:buSzPts val="2400"/>
              <a:buChar char="●"/>
              <a:defRPr/>
            </a:lvl1pPr>
            <a:lvl2pPr indent="-381000" lvl="1" marL="914400" rtl="0" algn="l">
              <a:lnSpc>
                <a:spcPct val="115000"/>
              </a:lnSpc>
              <a:spcBef>
                <a:spcPts val="0"/>
              </a:spcBef>
              <a:spcAft>
                <a:spcPts val="0"/>
              </a:spcAft>
              <a:buSzPts val="2400"/>
              <a:buChar char="○"/>
              <a:defRPr/>
            </a:lvl2pPr>
            <a:lvl3pPr indent="-381000" lvl="2" marL="1371600" rtl="0" algn="l">
              <a:lnSpc>
                <a:spcPct val="115000"/>
              </a:lnSpc>
              <a:spcBef>
                <a:spcPts val="0"/>
              </a:spcBef>
              <a:spcAft>
                <a:spcPts val="0"/>
              </a:spcAft>
              <a:buSzPts val="2400"/>
              <a:buChar char="■"/>
              <a:defRPr/>
            </a:lvl3pPr>
            <a:lvl4pPr indent="-381000" lvl="3" marL="1828800" rtl="0" algn="l">
              <a:lnSpc>
                <a:spcPct val="115000"/>
              </a:lnSpc>
              <a:spcBef>
                <a:spcPts val="0"/>
              </a:spcBef>
              <a:spcAft>
                <a:spcPts val="0"/>
              </a:spcAft>
              <a:buSzPts val="2400"/>
              <a:buChar char="●"/>
              <a:defRPr/>
            </a:lvl4pPr>
            <a:lvl5pPr indent="-381000" lvl="4" marL="2286000" rtl="0" algn="l">
              <a:lnSpc>
                <a:spcPct val="115000"/>
              </a:lnSpc>
              <a:spcBef>
                <a:spcPts val="0"/>
              </a:spcBef>
              <a:spcAft>
                <a:spcPts val="0"/>
              </a:spcAft>
              <a:buSzPts val="2400"/>
              <a:buChar char="○"/>
              <a:defRPr/>
            </a:lvl5pPr>
            <a:lvl6pPr indent="-381000" lvl="5" marL="2743200" rtl="0" algn="l">
              <a:lnSpc>
                <a:spcPct val="115000"/>
              </a:lnSpc>
              <a:spcBef>
                <a:spcPts val="800"/>
              </a:spcBef>
              <a:spcAft>
                <a:spcPts val="0"/>
              </a:spcAft>
              <a:buSzPts val="2400"/>
              <a:buChar char="■"/>
              <a:defRPr/>
            </a:lvl6pPr>
            <a:lvl7pPr indent="-381000" lvl="6" marL="3200400" rtl="0" algn="l">
              <a:lnSpc>
                <a:spcPct val="115000"/>
              </a:lnSpc>
              <a:spcBef>
                <a:spcPts val="800"/>
              </a:spcBef>
              <a:spcAft>
                <a:spcPts val="0"/>
              </a:spcAft>
              <a:buSzPts val="2400"/>
              <a:buChar char="●"/>
              <a:defRPr/>
            </a:lvl7pPr>
            <a:lvl8pPr indent="-381000" lvl="7" marL="3657600" rtl="0" algn="l">
              <a:lnSpc>
                <a:spcPct val="115000"/>
              </a:lnSpc>
              <a:spcBef>
                <a:spcPts val="800"/>
              </a:spcBef>
              <a:spcAft>
                <a:spcPts val="0"/>
              </a:spcAft>
              <a:buSzPts val="2400"/>
              <a:buChar char="○"/>
              <a:defRPr/>
            </a:lvl8pPr>
            <a:lvl9pPr indent="-381000" lvl="8" marL="4114800" rtl="0" algn="l">
              <a:lnSpc>
                <a:spcPct val="115000"/>
              </a:lnSpc>
              <a:spcBef>
                <a:spcPts val="800"/>
              </a:spcBef>
              <a:spcAft>
                <a:spcPts val="0"/>
              </a:spcAft>
              <a:buSzPts val="2400"/>
              <a:buChar char="■"/>
              <a:defRPr/>
            </a:lvl9pPr>
          </a:lstStyle>
          <a:p/>
        </p:txBody>
      </p:sp>
      <p:sp>
        <p:nvSpPr>
          <p:cNvPr id="600" name="Google Shape;600;p70"/>
          <p:cNvSpPr txBox="1"/>
          <p:nvPr>
            <p:ph type="title"/>
          </p:nvPr>
        </p:nvSpPr>
        <p:spPr>
          <a:xfrm>
            <a:off x="1102200" y="0"/>
            <a:ext cx="9987600" cy="1417500"/>
          </a:xfrm>
          <a:prstGeom prst="rect">
            <a:avLst/>
          </a:prstGeom>
          <a:noFill/>
          <a:ln>
            <a:noFill/>
          </a:ln>
        </p:spPr>
        <p:txBody>
          <a:bodyPr anchorCtr="0" anchor="b" bIns="121875" lIns="121875" spcFirstLastPara="1" rIns="121875" wrap="square" tIns="121875">
            <a:noAutofit/>
          </a:bodyPr>
          <a:lstStyle>
            <a:lvl1pPr lvl="0" rtl="0" algn="l">
              <a:lnSpc>
                <a:spcPct val="100000"/>
              </a:lnSpc>
              <a:spcBef>
                <a:spcPts val="0"/>
              </a:spcBef>
              <a:spcAft>
                <a:spcPts val="0"/>
              </a:spcAft>
              <a:buClr>
                <a:srgbClr val="000000"/>
              </a:buClr>
              <a:buSzPts val="2400"/>
              <a:buNone/>
              <a:defRPr/>
            </a:lvl1pPr>
            <a:lvl2pPr lvl="1" rtl="0" algn="ctr">
              <a:lnSpc>
                <a:spcPct val="100000"/>
              </a:lnSpc>
              <a:spcBef>
                <a:spcPts val="0"/>
              </a:spcBef>
              <a:spcAft>
                <a:spcPts val="0"/>
              </a:spcAft>
              <a:buClr>
                <a:srgbClr val="000000"/>
              </a:buClr>
              <a:buSzPts val="2400"/>
              <a:buNone/>
              <a:defRPr/>
            </a:lvl2pPr>
            <a:lvl3pPr lvl="2" rtl="0" algn="ctr">
              <a:lnSpc>
                <a:spcPct val="100000"/>
              </a:lnSpc>
              <a:spcBef>
                <a:spcPts val="0"/>
              </a:spcBef>
              <a:spcAft>
                <a:spcPts val="0"/>
              </a:spcAft>
              <a:buClr>
                <a:srgbClr val="000000"/>
              </a:buClr>
              <a:buSzPts val="2400"/>
              <a:buNone/>
              <a:defRPr/>
            </a:lvl3pPr>
            <a:lvl4pPr lvl="3" rtl="0" algn="ctr">
              <a:lnSpc>
                <a:spcPct val="100000"/>
              </a:lnSpc>
              <a:spcBef>
                <a:spcPts val="0"/>
              </a:spcBef>
              <a:spcAft>
                <a:spcPts val="0"/>
              </a:spcAft>
              <a:buClr>
                <a:srgbClr val="000000"/>
              </a:buClr>
              <a:buSzPts val="2400"/>
              <a:buNone/>
              <a:defRPr/>
            </a:lvl4pPr>
            <a:lvl5pPr lvl="4" rtl="0" algn="ctr">
              <a:lnSpc>
                <a:spcPct val="100000"/>
              </a:lnSpc>
              <a:spcBef>
                <a:spcPts val="0"/>
              </a:spcBef>
              <a:spcAft>
                <a:spcPts val="0"/>
              </a:spcAft>
              <a:buClr>
                <a:srgbClr val="000000"/>
              </a:buClr>
              <a:buSzPts val="2400"/>
              <a:buNone/>
              <a:defRPr/>
            </a:lvl5pPr>
            <a:lvl6pPr lvl="5" rtl="0" algn="ctr">
              <a:lnSpc>
                <a:spcPct val="100000"/>
              </a:lnSpc>
              <a:spcBef>
                <a:spcPts val="0"/>
              </a:spcBef>
              <a:spcAft>
                <a:spcPts val="0"/>
              </a:spcAft>
              <a:buClr>
                <a:srgbClr val="000000"/>
              </a:buClr>
              <a:buSzPts val="2400"/>
              <a:buNone/>
              <a:defRPr/>
            </a:lvl6pPr>
            <a:lvl7pPr lvl="6" rtl="0" algn="ctr">
              <a:lnSpc>
                <a:spcPct val="100000"/>
              </a:lnSpc>
              <a:spcBef>
                <a:spcPts val="0"/>
              </a:spcBef>
              <a:spcAft>
                <a:spcPts val="0"/>
              </a:spcAft>
              <a:buClr>
                <a:srgbClr val="000000"/>
              </a:buClr>
              <a:buSzPts val="2400"/>
              <a:buNone/>
              <a:defRPr/>
            </a:lvl7pPr>
            <a:lvl8pPr lvl="7" rtl="0" algn="ctr">
              <a:lnSpc>
                <a:spcPct val="100000"/>
              </a:lnSpc>
              <a:spcBef>
                <a:spcPts val="0"/>
              </a:spcBef>
              <a:spcAft>
                <a:spcPts val="0"/>
              </a:spcAft>
              <a:buClr>
                <a:srgbClr val="000000"/>
              </a:buClr>
              <a:buSzPts val="2400"/>
              <a:buNone/>
              <a:defRPr/>
            </a:lvl8pPr>
            <a:lvl9pPr lvl="8" rtl="0" algn="ctr">
              <a:lnSpc>
                <a:spcPct val="100000"/>
              </a:lnSpc>
              <a:spcBef>
                <a:spcPts val="0"/>
              </a:spcBef>
              <a:spcAft>
                <a:spcPts val="0"/>
              </a:spcAft>
              <a:buClr>
                <a:srgbClr val="000000"/>
              </a:buClr>
              <a:buSzPts val="2400"/>
              <a:buNone/>
              <a:defRPr/>
            </a:lvl9pPr>
          </a:lstStyle>
          <a:p/>
        </p:txBody>
      </p:sp>
      <p:sp>
        <p:nvSpPr>
          <p:cNvPr id="601" name="Google Shape;601;p70"/>
          <p:cNvSpPr txBox="1"/>
          <p:nvPr>
            <p:ph idx="12" type="sldNum"/>
          </p:nvPr>
        </p:nvSpPr>
        <p:spPr>
          <a:xfrm>
            <a:off x="188343" y="6363632"/>
            <a:ext cx="468000" cy="464100"/>
          </a:xfrm>
          <a:prstGeom prst="rect">
            <a:avLst/>
          </a:prstGeom>
          <a:noFill/>
          <a:ln>
            <a:noFill/>
          </a:ln>
        </p:spPr>
        <p:txBody>
          <a:bodyPr anchorCtr="0" anchor="ctr" bIns="121875" lIns="121875" spcFirstLastPara="1" rIns="121875" wrap="square" tIns="121875">
            <a:noAutofit/>
          </a:bodyPr>
          <a:lstStyle>
            <a:lvl1pPr indent="0" lvl="0" marL="0" rtl="0" algn="l">
              <a:lnSpc>
                <a:spcPct val="100000"/>
              </a:lnSpc>
              <a:spcBef>
                <a:spcPts val="0"/>
              </a:spcBef>
              <a:spcAft>
                <a:spcPts val="0"/>
              </a:spcAft>
              <a:buClr>
                <a:srgbClr val="000000"/>
              </a:buClr>
              <a:buSzPts val="1500"/>
              <a:buFont typeface="Proxima Nova"/>
              <a:buNone/>
              <a:defRPr sz="1500"/>
            </a:lvl1pPr>
            <a:lvl2pPr indent="0" lvl="1" marL="0" rtl="0" algn="l">
              <a:lnSpc>
                <a:spcPct val="100000"/>
              </a:lnSpc>
              <a:spcBef>
                <a:spcPts val="0"/>
              </a:spcBef>
              <a:spcAft>
                <a:spcPts val="0"/>
              </a:spcAft>
              <a:buClr>
                <a:srgbClr val="000000"/>
              </a:buClr>
              <a:buSzPts val="1500"/>
              <a:buFont typeface="Proxima Nova"/>
              <a:buNone/>
              <a:defRPr sz="1500"/>
            </a:lvl2pPr>
            <a:lvl3pPr indent="0" lvl="2" marL="0" rtl="0" algn="l">
              <a:lnSpc>
                <a:spcPct val="100000"/>
              </a:lnSpc>
              <a:spcBef>
                <a:spcPts val="0"/>
              </a:spcBef>
              <a:spcAft>
                <a:spcPts val="0"/>
              </a:spcAft>
              <a:buClr>
                <a:srgbClr val="000000"/>
              </a:buClr>
              <a:buSzPts val="1500"/>
              <a:buFont typeface="Proxima Nova"/>
              <a:buNone/>
              <a:defRPr sz="1500"/>
            </a:lvl3pPr>
            <a:lvl4pPr indent="0" lvl="3" marL="0" rtl="0" algn="l">
              <a:lnSpc>
                <a:spcPct val="100000"/>
              </a:lnSpc>
              <a:spcBef>
                <a:spcPts val="0"/>
              </a:spcBef>
              <a:spcAft>
                <a:spcPts val="0"/>
              </a:spcAft>
              <a:buClr>
                <a:srgbClr val="000000"/>
              </a:buClr>
              <a:buSzPts val="1500"/>
              <a:buFont typeface="Proxima Nova"/>
              <a:buNone/>
              <a:defRPr sz="1500"/>
            </a:lvl4pPr>
            <a:lvl5pPr indent="0" lvl="4" marL="0" rtl="0" algn="l">
              <a:lnSpc>
                <a:spcPct val="100000"/>
              </a:lnSpc>
              <a:spcBef>
                <a:spcPts val="0"/>
              </a:spcBef>
              <a:spcAft>
                <a:spcPts val="0"/>
              </a:spcAft>
              <a:buClr>
                <a:srgbClr val="000000"/>
              </a:buClr>
              <a:buSzPts val="1500"/>
              <a:buFont typeface="Proxima Nova"/>
              <a:buNone/>
              <a:defRPr sz="1500"/>
            </a:lvl5pPr>
            <a:lvl6pPr indent="0" lvl="5" marL="0" rtl="0" algn="l">
              <a:lnSpc>
                <a:spcPct val="100000"/>
              </a:lnSpc>
              <a:spcBef>
                <a:spcPts val="0"/>
              </a:spcBef>
              <a:spcAft>
                <a:spcPts val="0"/>
              </a:spcAft>
              <a:buClr>
                <a:srgbClr val="000000"/>
              </a:buClr>
              <a:buSzPts val="1500"/>
              <a:buFont typeface="Proxima Nova"/>
              <a:buNone/>
              <a:defRPr sz="1500"/>
            </a:lvl6pPr>
            <a:lvl7pPr indent="0" lvl="6" marL="0" rtl="0" algn="l">
              <a:lnSpc>
                <a:spcPct val="100000"/>
              </a:lnSpc>
              <a:spcBef>
                <a:spcPts val="0"/>
              </a:spcBef>
              <a:spcAft>
                <a:spcPts val="0"/>
              </a:spcAft>
              <a:buClr>
                <a:srgbClr val="000000"/>
              </a:buClr>
              <a:buSzPts val="1500"/>
              <a:buFont typeface="Proxima Nova"/>
              <a:buNone/>
              <a:defRPr sz="1500"/>
            </a:lvl7pPr>
            <a:lvl8pPr indent="0" lvl="7" marL="0" rtl="0" algn="l">
              <a:lnSpc>
                <a:spcPct val="100000"/>
              </a:lnSpc>
              <a:spcBef>
                <a:spcPts val="0"/>
              </a:spcBef>
              <a:spcAft>
                <a:spcPts val="0"/>
              </a:spcAft>
              <a:buClr>
                <a:srgbClr val="000000"/>
              </a:buClr>
              <a:buSzPts val="1500"/>
              <a:buFont typeface="Proxima Nova"/>
              <a:buNone/>
              <a:defRPr sz="1500"/>
            </a:lvl8pPr>
            <a:lvl9pPr indent="0" lvl="8" marL="0" rtl="0" algn="l">
              <a:lnSpc>
                <a:spcPct val="100000"/>
              </a:lnSpc>
              <a:spcBef>
                <a:spcPts val="0"/>
              </a:spcBef>
              <a:spcAft>
                <a:spcPts val="0"/>
              </a:spcAft>
              <a:buClr>
                <a:srgbClr val="000000"/>
              </a:buClr>
              <a:buSzPts val="1500"/>
              <a:buFont typeface="Proxima Nova"/>
              <a:buNone/>
              <a:defRPr sz="1500"/>
            </a:lvl9pPr>
          </a:lstStyle>
          <a:p>
            <a:pPr indent="0" lvl="0" marL="0" rtl="0" algn="l">
              <a:spcBef>
                <a:spcPts val="0"/>
              </a:spcBef>
              <a:spcAft>
                <a:spcPts val="0"/>
              </a:spcAft>
              <a:buNone/>
            </a:pPr>
            <a:fld id="{00000000-1234-1234-1234-123412341234}" type="slidenum">
              <a:rPr lang="en"/>
              <a:t>‹#›</a:t>
            </a:fld>
            <a:endParaRPr b="0" i="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2">
  <p:cSld name="CUSTOM_1_11">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137771" y="6311926"/>
            <a:ext cx="4809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idx="1" type="body"/>
          </p:nvPr>
        </p:nvSpPr>
        <p:spPr>
          <a:xfrm>
            <a:off x="1102267" y="1655535"/>
            <a:ext cx="9987600" cy="4089900"/>
          </a:xfrm>
          <a:prstGeom prst="rect">
            <a:avLst/>
          </a:prstGeom>
          <a:noFill/>
          <a:ln>
            <a:noFill/>
          </a:ln>
        </p:spPr>
        <p:txBody>
          <a:bodyPr anchorCtr="0" anchor="t" bIns="121900" lIns="121900" spcFirstLastPara="1" rIns="121900" wrap="square" tIns="121900">
            <a:noAutofit/>
          </a:bodyPr>
          <a:lstStyle>
            <a:lvl1pPr indent="-311150" lvl="0" marL="457200" rtl="0" algn="l">
              <a:lnSpc>
                <a:spcPct val="115000"/>
              </a:lnSpc>
              <a:spcBef>
                <a:spcPts val="800"/>
              </a:spcBef>
              <a:spcAft>
                <a:spcPts val="0"/>
              </a:spcAft>
              <a:buSzPts val="1300"/>
              <a:buFont typeface="Proxima Nova"/>
              <a:buChar char="●"/>
              <a:defRPr>
                <a:latin typeface="Proxima Nova"/>
                <a:ea typeface="Proxima Nova"/>
                <a:cs typeface="Proxima Nova"/>
                <a:sym typeface="Proxima Nova"/>
              </a:defRPr>
            </a:lvl1pPr>
            <a:lvl2pPr indent="-311150" lvl="1" marL="914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2pPr>
            <a:lvl3pPr indent="-311150" lvl="2" marL="1371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3pPr>
            <a:lvl4pPr indent="-311150" lvl="3" marL="1828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4pPr>
            <a:lvl5pPr indent="-311150" lvl="4" marL="22860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5pPr>
            <a:lvl6pPr indent="-311150" lvl="5" marL="27432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6pPr>
            <a:lvl7pPr indent="-311150" lvl="6" marL="32004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7pPr>
            <a:lvl8pPr indent="-311150" lvl="7" marL="36576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8pPr>
            <a:lvl9pPr indent="-311150" lvl="8" marL="4114800" rtl="0" algn="l">
              <a:lnSpc>
                <a:spcPct val="115000"/>
              </a:lnSpc>
              <a:spcBef>
                <a:spcPts val="0"/>
              </a:spcBef>
              <a:spcAft>
                <a:spcPts val="0"/>
              </a:spcAft>
              <a:buSzPts val="1300"/>
              <a:buFont typeface="Proxima Nova"/>
              <a:buChar char="■"/>
              <a:defRPr>
                <a:latin typeface="Proxima Nova"/>
                <a:ea typeface="Proxima Nova"/>
                <a:cs typeface="Proxima Nova"/>
                <a:sym typeface="Proxima Nova"/>
              </a:defRPr>
            </a:lvl9pPr>
          </a:lstStyle>
          <a:p/>
        </p:txBody>
      </p:sp>
      <p:sp>
        <p:nvSpPr>
          <p:cNvPr id="605" name="Google Shape;605;p71"/>
          <p:cNvSpPr txBox="1"/>
          <p:nvPr>
            <p:ph type="title"/>
          </p:nvPr>
        </p:nvSpPr>
        <p:spPr>
          <a:xfrm>
            <a:off x="1102200" y="0"/>
            <a:ext cx="9987600" cy="1417500"/>
          </a:xfrm>
          <a:prstGeom prst="rect">
            <a:avLst/>
          </a:prstGeom>
          <a:noFill/>
          <a:ln>
            <a:noFill/>
          </a:ln>
        </p:spPr>
        <p:txBody>
          <a:bodyPr anchorCtr="0" anchor="b" bIns="121900" lIns="121900" spcFirstLastPara="1" rIns="121900" wrap="square" tIns="121900">
            <a:noAutofit/>
          </a:bodyPr>
          <a:lstStyle>
            <a:lvl1pPr lvl="0" rtl="0" algn="l">
              <a:lnSpc>
                <a:spcPct val="100000"/>
              </a:lnSpc>
              <a:spcBef>
                <a:spcPts val="0"/>
              </a:spcBef>
              <a:spcAft>
                <a:spcPts val="0"/>
              </a:spcAft>
              <a:buSzPts val="3700"/>
              <a:buFont typeface="Proxima Nova"/>
              <a:buNone/>
              <a:defRPr b="0">
                <a:latin typeface="Proxima Nova"/>
                <a:ea typeface="Proxima Nova"/>
                <a:cs typeface="Proxima Nova"/>
                <a:sym typeface="Proxima Nova"/>
              </a:defRPr>
            </a:lvl1pPr>
            <a:lvl2pPr lvl="1"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2pPr>
            <a:lvl3pPr lvl="2"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3pPr>
            <a:lvl4pPr lvl="3"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4pPr>
            <a:lvl5pPr lvl="4"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5pPr>
            <a:lvl6pPr lvl="5"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6pPr>
            <a:lvl7pPr lvl="6"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7pPr>
            <a:lvl8pPr lvl="7"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8pPr>
            <a:lvl9pPr lvl="8" rtl="0" algn="l">
              <a:lnSpc>
                <a:spcPct val="100000"/>
              </a:lnSpc>
              <a:spcBef>
                <a:spcPts val="0"/>
              </a:spcBef>
              <a:spcAft>
                <a:spcPts val="0"/>
              </a:spcAft>
              <a:buClr>
                <a:schemeClr val="dk1"/>
              </a:buClr>
              <a:buSzPts val="37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a:spcBef>
                <a:spcPts val="0"/>
              </a:spcBef>
              <a:spcAft>
                <a:spcPts val="0"/>
              </a:spcAft>
              <a:buNone/>
              <a:defRPr b="1" sz="6000">
                <a:solidFill>
                  <a:srgbClr val="EBEBEB"/>
                </a:solidFill>
                <a:latin typeface="Overpass"/>
                <a:ea typeface="Overpass"/>
                <a:cs typeface="Overpass"/>
                <a:sym typeface="Overpass"/>
              </a:defRPr>
            </a:lvl1pPr>
            <a:lvl2pPr lvl="1">
              <a:spcBef>
                <a:spcPts val="0"/>
              </a:spcBef>
              <a:spcAft>
                <a:spcPts val="0"/>
              </a:spcAft>
              <a:buNone/>
              <a:defRPr b="1" sz="6000">
                <a:solidFill>
                  <a:srgbClr val="EBEBEB"/>
                </a:solidFill>
                <a:latin typeface="Overpass"/>
                <a:ea typeface="Overpass"/>
                <a:cs typeface="Overpass"/>
                <a:sym typeface="Overpass"/>
              </a:defRPr>
            </a:lvl2pPr>
            <a:lvl3pPr lvl="2">
              <a:spcBef>
                <a:spcPts val="0"/>
              </a:spcBef>
              <a:spcAft>
                <a:spcPts val="0"/>
              </a:spcAft>
              <a:buNone/>
              <a:defRPr b="1" sz="6000">
                <a:solidFill>
                  <a:srgbClr val="EBEBEB"/>
                </a:solidFill>
                <a:latin typeface="Overpass"/>
                <a:ea typeface="Overpass"/>
                <a:cs typeface="Overpass"/>
                <a:sym typeface="Overpass"/>
              </a:defRPr>
            </a:lvl3pPr>
            <a:lvl4pPr lvl="3">
              <a:spcBef>
                <a:spcPts val="0"/>
              </a:spcBef>
              <a:spcAft>
                <a:spcPts val="0"/>
              </a:spcAft>
              <a:buNone/>
              <a:defRPr b="1" sz="6000">
                <a:solidFill>
                  <a:srgbClr val="EBEBEB"/>
                </a:solidFill>
                <a:latin typeface="Overpass"/>
                <a:ea typeface="Overpass"/>
                <a:cs typeface="Overpass"/>
                <a:sym typeface="Overpass"/>
              </a:defRPr>
            </a:lvl4pPr>
            <a:lvl5pPr lvl="4">
              <a:spcBef>
                <a:spcPts val="0"/>
              </a:spcBef>
              <a:spcAft>
                <a:spcPts val="0"/>
              </a:spcAft>
              <a:buNone/>
              <a:defRPr b="1" sz="6000">
                <a:solidFill>
                  <a:srgbClr val="EBEBEB"/>
                </a:solidFill>
                <a:latin typeface="Overpass"/>
                <a:ea typeface="Overpass"/>
                <a:cs typeface="Overpass"/>
                <a:sym typeface="Overpass"/>
              </a:defRPr>
            </a:lvl5pPr>
            <a:lvl6pPr lvl="5">
              <a:spcBef>
                <a:spcPts val="0"/>
              </a:spcBef>
              <a:spcAft>
                <a:spcPts val="0"/>
              </a:spcAft>
              <a:buNone/>
              <a:defRPr b="1" sz="6000">
                <a:solidFill>
                  <a:srgbClr val="EBEBEB"/>
                </a:solidFill>
                <a:latin typeface="Overpass"/>
                <a:ea typeface="Overpass"/>
                <a:cs typeface="Overpass"/>
                <a:sym typeface="Overpass"/>
              </a:defRPr>
            </a:lvl6pPr>
            <a:lvl7pPr lvl="6">
              <a:spcBef>
                <a:spcPts val="0"/>
              </a:spcBef>
              <a:spcAft>
                <a:spcPts val="0"/>
              </a:spcAft>
              <a:buNone/>
              <a:defRPr b="1" sz="6000">
                <a:solidFill>
                  <a:srgbClr val="EBEBEB"/>
                </a:solidFill>
                <a:latin typeface="Overpass"/>
                <a:ea typeface="Overpass"/>
                <a:cs typeface="Overpass"/>
                <a:sym typeface="Overpass"/>
              </a:defRPr>
            </a:lvl7pPr>
            <a:lvl8pPr lvl="7">
              <a:spcBef>
                <a:spcPts val="0"/>
              </a:spcBef>
              <a:spcAft>
                <a:spcPts val="0"/>
              </a:spcAft>
              <a:buNone/>
              <a:defRPr b="1" sz="6000">
                <a:solidFill>
                  <a:srgbClr val="EBEBEB"/>
                </a:solidFill>
                <a:latin typeface="Overpass"/>
                <a:ea typeface="Overpass"/>
                <a:cs typeface="Overpass"/>
                <a:sym typeface="Overpass"/>
              </a:defRPr>
            </a:lvl8pPr>
            <a:lvl9pPr lvl="8">
              <a:spcBef>
                <a:spcPts val="0"/>
              </a:spcBef>
              <a:spcAft>
                <a:spcPts val="0"/>
              </a:spcAft>
              <a:buNone/>
              <a:defRPr b="1" sz="6000">
                <a:solidFill>
                  <a:srgbClr val="EBEBEB"/>
                </a:solidFill>
                <a:latin typeface="Overpass"/>
                <a:ea typeface="Overpass"/>
                <a:cs typeface="Overpass"/>
                <a:sym typeface="Overpass"/>
              </a:defRPr>
            </a:lvl9pPr>
          </a:lstStyle>
          <a:p/>
        </p:txBody>
      </p:sp>
      <p:cxnSp>
        <p:nvCxnSpPr>
          <p:cNvPr id="83" name="Google Shape;83;p8"/>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84" name="Google Shape;84;p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solidFill>
                  <a:srgbClr val="EBEBEB"/>
                </a:solidFill>
                <a:latin typeface="Overpass SemiBold"/>
                <a:ea typeface="Overpass SemiBold"/>
                <a:cs typeface="Overpass SemiBold"/>
                <a:sym typeface="Overpass SemiBold"/>
              </a:defRPr>
            </a:lvl1pPr>
            <a:lvl2pPr lvl="1" rtl="0" algn="ctr">
              <a:buNone/>
              <a:defRPr sz="800">
                <a:solidFill>
                  <a:srgbClr val="EBEBEB"/>
                </a:solidFill>
                <a:latin typeface="Overpass SemiBold"/>
                <a:ea typeface="Overpass SemiBold"/>
                <a:cs typeface="Overpass SemiBold"/>
                <a:sym typeface="Overpass SemiBold"/>
              </a:defRPr>
            </a:lvl2pPr>
            <a:lvl3pPr lvl="2" rtl="0" algn="ctr">
              <a:buNone/>
              <a:defRPr sz="800">
                <a:solidFill>
                  <a:srgbClr val="EBEBEB"/>
                </a:solidFill>
                <a:latin typeface="Overpass SemiBold"/>
                <a:ea typeface="Overpass SemiBold"/>
                <a:cs typeface="Overpass SemiBold"/>
                <a:sym typeface="Overpass SemiBold"/>
              </a:defRPr>
            </a:lvl3pPr>
            <a:lvl4pPr lvl="3" rtl="0" algn="ctr">
              <a:buNone/>
              <a:defRPr sz="800">
                <a:solidFill>
                  <a:srgbClr val="EBEBEB"/>
                </a:solidFill>
                <a:latin typeface="Overpass SemiBold"/>
                <a:ea typeface="Overpass SemiBold"/>
                <a:cs typeface="Overpass SemiBold"/>
                <a:sym typeface="Overpass SemiBold"/>
              </a:defRPr>
            </a:lvl4pPr>
            <a:lvl5pPr lvl="4" rtl="0" algn="ctr">
              <a:buNone/>
              <a:defRPr sz="800">
                <a:solidFill>
                  <a:srgbClr val="EBEBEB"/>
                </a:solidFill>
                <a:latin typeface="Overpass SemiBold"/>
                <a:ea typeface="Overpass SemiBold"/>
                <a:cs typeface="Overpass SemiBold"/>
                <a:sym typeface="Overpass SemiBold"/>
              </a:defRPr>
            </a:lvl5pPr>
            <a:lvl6pPr lvl="5" rtl="0" algn="ctr">
              <a:buNone/>
              <a:defRPr sz="800">
                <a:solidFill>
                  <a:srgbClr val="EBEBEB"/>
                </a:solidFill>
                <a:latin typeface="Overpass SemiBold"/>
                <a:ea typeface="Overpass SemiBold"/>
                <a:cs typeface="Overpass SemiBold"/>
                <a:sym typeface="Overpass SemiBold"/>
              </a:defRPr>
            </a:lvl6pPr>
            <a:lvl7pPr lvl="6" rtl="0" algn="ctr">
              <a:buNone/>
              <a:defRPr sz="800">
                <a:solidFill>
                  <a:srgbClr val="EBEBEB"/>
                </a:solidFill>
                <a:latin typeface="Overpass SemiBold"/>
                <a:ea typeface="Overpass SemiBold"/>
                <a:cs typeface="Overpass SemiBold"/>
                <a:sym typeface="Overpass SemiBold"/>
              </a:defRPr>
            </a:lvl7pPr>
            <a:lvl8pPr lvl="7" rtl="0" algn="ctr">
              <a:buNone/>
              <a:defRPr sz="800">
                <a:solidFill>
                  <a:srgbClr val="EBEBEB"/>
                </a:solidFill>
                <a:latin typeface="Overpass SemiBold"/>
                <a:ea typeface="Overpass SemiBold"/>
                <a:cs typeface="Overpass SemiBold"/>
                <a:sym typeface="Overpass SemiBold"/>
              </a:defRPr>
            </a:lvl8pPr>
            <a:lvl9pPr lvl="8" rtl="0" algn="ctr">
              <a:buNone/>
              <a:defRPr sz="800">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5" name="Google Shape;85;p8"/>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6" name="Google Shape;86;p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87" name="Google Shape;87;p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88" name="Google Shape;88;p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a:lnSpc>
                <a:spcPct val="174000"/>
              </a:lnSpc>
              <a:spcBef>
                <a:spcPts val="0"/>
              </a:spcBef>
              <a:spcAft>
                <a:spcPts val="0"/>
              </a:spcAft>
              <a:buNone/>
              <a:defRPr sz="1400">
                <a:solidFill>
                  <a:srgbClr val="4D4D4F"/>
                </a:solidFill>
              </a:defRPr>
            </a:lvl1pPr>
            <a:lvl2pPr lvl="1">
              <a:lnSpc>
                <a:spcPct val="174000"/>
              </a:lnSpc>
              <a:spcBef>
                <a:spcPts val="0"/>
              </a:spcBef>
              <a:spcAft>
                <a:spcPts val="0"/>
              </a:spcAft>
              <a:buNone/>
              <a:defRPr sz="1400">
                <a:solidFill>
                  <a:srgbClr val="4D4D4F"/>
                </a:solidFill>
              </a:defRPr>
            </a:lvl2pPr>
            <a:lvl3pPr lvl="2">
              <a:lnSpc>
                <a:spcPct val="174000"/>
              </a:lnSpc>
              <a:spcBef>
                <a:spcPts val="0"/>
              </a:spcBef>
              <a:spcAft>
                <a:spcPts val="0"/>
              </a:spcAft>
              <a:buNone/>
              <a:defRPr sz="1400">
                <a:solidFill>
                  <a:srgbClr val="4D4D4F"/>
                </a:solidFill>
              </a:defRPr>
            </a:lvl3pPr>
            <a:lvl4pPr lvl="3">
              <a:lnSpc>
                <a:spcPct val="174000"/>
              </a:lnSpc>
              <a:spcBef>
                <a:spcPts val="0"/>
              </a:spcBef>
              <a:spcAft>
                <a:spcPts val="0"/>
              </a:spcAft>
              <a:buNone/>
              <a:defRPr sz="1400">
                <a:solidFill>
                  <a:srgbClr val="4D4D4F"/>
                </a:solidFill>
              </a:defRPr>
            </a:lvl4pPr>
            <a:lvl5pPr lvl="4">
              <a:lnSpc>
                <a:spcPct val="174000"/>
              </a:lnSpc>
              <a:spcBef>
                <a:spcPts val="0"/>
              </a:spcBef>
              <a:spcAft>
                <a:spcPts val="0"/>
              </a:spcAft>
              <a:buNone/>
              <a:defRPr sz="1400">
                <a:solidFill>
                  <a:srgbClr val="4D4D4F"/>
                </a:solidFill>
              </a:defRPr>
            </a:lvl5pPr>
            <a:lvl6pPr lvl="5">
              <a:lnSpc>
                <a:spcPct val="174000"/>
              </a:lnSpc>
              <a:spcBef>
                <a:spcPts val="0"/>
              </a:spcBef>
              <a:spcAft>
                <a:spcPts val="0"/>
              </a:spcAft>
              <a:buNone/>
              <a:defRPr sz="1400">
                <a:solidFill>
                  <a:srgbClr val="4D4D4F"/>
                </a:solidFill>
              </a:defRPr>
            </a:lvl6pPr>
            <a:lvl7pPr lvl="6">
              <a:lnSpc>
                <a:spcPct val="174000"/>
              </a:lnSpc>
              <a:spcBef>
                <a:spcPts val="0"/>
              </a:spcBef>
              <a:spcAft>
                <a:spcPts val="0"/>
              </a:spcAft>
              <a:buNone/>
              <a:defRPr sz="1400">
                <a:solidFill>
                  <a:srgbClr val="4D4D4F"/>
                </a:solidFill>
              </a:defRPr>
            </a:lvl7pPr>
            <a:lvl8pPr lvl="7">
              <a:lnSpc>
                <a:spcPct val="174000"/>
              </a:lnSpc>
              <a:spcBef>
                <a:spcPts val="0"/>
              </a:spcBef>
              <a:spcAft>
                <a:spcPts val="0"/>
              </a:spcAft>
              <a:buNone/>
              <a:defRPr sz="1400">
                <a:solidFill>
                  <a:srgbClr val="4D4D4F"/>
                </a:solidFill>
              </a:defRPr>
            </a:lvl8pPr>
            <a:lvl9pPr lvl="8">
              <a:lnSpc>
                <a:spcPct val="174000"/>
              </a:lnSpc>
              <a:spcBef>
                <a:spcPts val="0"/>
              </a:spcBef>
              <a:spcAft>
                <a:spcPts val="0"/>
              </a:spcAft>
              <a:buNone/>
              <a:defRPr sz="1400">
                <a:solidFill>
                  <a:srgbClr val="4D4D4F"/>
                </a:solidFill>
              </a:defRPr>
            </a:lvl9pPr>
          </a:lstStyle>
          <a:p/>
        </p:txBody>
      </p:sp>
      <p:pic>
        <p:nvPicPr>
          <p:cNvPr id="89" name="Google Shape;89;p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606" name="Shape 606"/>
        <p:cNvGrpSpPr/>
        <p:nvPr/>
      </p:nvGrpSpPr>
      <p:grpSpPr>
        <a:xfrm>
          <a:off x="0" y="0"/>
          <a:ext cx="0" cy="0"/>
          <a:chOff x="0" y="0"/>
          <a:chExt cx="0" cy="0"/>
        </a:xfrm>
      </p:grpSpPr>
      <p:cxnSp>
        <p:nvCxnSpPr>
          <p:cNvPr id="607" name="Google Shape;607;p72"/>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08" name="Google Shape;608;p72"/>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09" name="Google Shape;609;p7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 name="Google Shape;610;p7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11" name="Google Shape;611;p72"/>
          <p:cNvSpPr txBox="1"/>
          <p:nvPr>
            <p:ph idx="1"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
        <p:nvSpPr>
          <p:cNvPr id="612" name="Google Shape;612;p72"/>
          <p:cNvSpPr txBox="1"/>
          <p:nvPr>
            <p:ph idx="2" type="subTitle"/>
          </p:nvPr>
        </p:nvSpPr>
        <p:spPr>
          <a:xfrm>
            <a:off x="2042425" y="2497493"/>
            <a:ext cx="2106900" cy="3792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3" name="Google Shape;613;p72"/>
          <p:cNvSpPr txBox="1"/>
          <p:nvPr>
            <p:ph idx="3" type="subTitle"/>
          </p:nvPr>
        </p:nvSpPr>
        <p:spPr>
          <a:xfrm>
            <a:off x="2042425" y="2903475"/>
            <a:ext cx="2106900" cy="675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sp>
        <p:nvSpPr>
          <p:cNvPr id="614" name="Google Shape;614;p72"/>
          <p:cNvSpPr txBox="1"/>
          <p:nvPr>
            <p:ph idx="4" type="subTitle"/>
          </p:nvPr>
        </p:nvSpPr>
        <p:spPr>
          <a:xfrm>
            <a:off x="1596475" y="4403575"/>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5" name="Google Shape;615;p72"/>
          <p:cNvSpPr txBox="1"/>
          <p:nvPr>
            <p:ph idx="5" type="subTitle"/>
          </p:nvPr>
        </p:nvSpPr>
        <p:spPr>
          <a:xfrm>
            <a:off x="3278975" y="3892511"/>
            <a:ext cx="975900" cy="2349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400">
                <a:solidFill>
                  <a:schemeClr val="accent1"/>
                </a:solidFill>
              </a:defRPr>
            </a:lvl1pPr>
            <a:lvl2pPr lvl="1" rtl="0" algn="ctr">
              <a:lnSpc>
                <a:spcPct val="115000"/>
              </a:lnSpc>
              <a:spcBef>
                <a:spcPts val="0"/>
              </a:spcBef>
              <a:spcAft>
                <a:spcPts val="0"/>
              </a:spcAft>
              <a:buNone/>
              <a:defRPr sz="1400">
                <a:solidFill>
                  <a:schemeClr val="accent1"/>
                </a:solidFill>
              </a:defRPr>
            </a:lvl2pPr>
            <a:lvl3pPr lvl="2" rtl="0" algn="ctr">
              <a:lnSpc>
                <a:spcPct val="115000"/>
              </a:lnSpc>
              <a:spcBef>
                <a:spcPts val="0"/>
              </a:spcBef>
              <a:spcAft>
                <a:spcPts val="0"/>
              </a:spcAft>
              <a:buNone/>
              <a:defRPr sz="1400">
                <a:solidFill>
                  <a:schemeClr val="accent1"/>
                </a:solidFill>
              </a:defRPr>
            </a:lvl3pPr>
            <a:lvl4pPr lvl="3" rtl="0" algn="ctr">
              <a:lnSpc>
                <a:spcPct val="115000"/>
              </a:lnSpc>
              <a:spcBef>
                <a:spcPts val="0"/>
              </a:spcBef>
              <a:spcAft>
                <a:spcPts val="0"/>
              </a:spcAft>
              <a:buNone/>
              <a:defRPr sz="1400">
                <a:solidFill>
                  <a:schemeClr val="accent1"/>
                </a:solidFill>
              </a:defRPr>
            </a:lvl4pPr>
            <a:lvl5pPr lvl="4" rtl="0" algn="ctr">
              <a:lnSpc>
                <a:spcPct val="115000"/>
              </a:lnSpc>
              <a:spcBef>
                <a:spcPts val="0"/>
              </a:spcBef>
              <a:spcAft>
                <a:spcPts val="0"/>
              </a:spcAft>
              <a:buNone/>
              <a:defRPr sz="1400">
                <a:solidFill>
                  <a:schemeClr val="accent1"/>
                </a:solidFill>
              </a:defRPr>
            </a:lvl5pPr>
            <a:lvl6pPr lvl="5" rtl="0" algn="ctr">
              <a:lnSpc>
                <a:spcPct val="115000"/>
              </a:lnSpc>
              <a:spcBef>
                <a:spcPts val="0"/>
              </a:spcBef>
              <a:spcAft>
                <a:spcPts val="0"/>
              </a:spcAft>
              <a:buNone/>
              <a:defRPr sz="1400">
                <a:solidFill>
                  <a:schemeClr val="accent1"/>
                </a:solidFill>
              </a:defRPr>
            </a:lvl6pPr>
            <a:lvl7pPr lvl="6" rtl="0" algn="ctr">
              <a:lnSpc>
                <a:spcPct val="115000"/>
              </a:lnSpc>
              <a:spcBef>
                <a:spcPts val="0"/>
              </a:spcBef>
              <a:spcAft>
                <a:spcPts val="0"/>
              </a:spcAft>
              <a:buNone/>
              <a:defRPr sz="1400">
                <a:solidFill>
                  <a:schemeClr val="accent1"/>
                </a:solidFill>
              </a:defRPr>
            </a:lvl7pPr>
            <a:lvl8pPr lvl="7" rtl="0" algn="ctr">
              <a:lnSpc>
                <a:spcPct val="115000"/>
              </a:lnSpc>
              <a:spcBef>
                <a:spcPts val="0"/>
              </a:spcBef>
              <a:spcAft>
                <a:spcPts val="0"/>
              </a:spcAft>
              <a:buNone/>
              <a:defRPr sz="1400">
                <a:solidFill>
                  <a:schemeClr val="accent1"/>
                </a:solidFill>
              </a:defRPr>
            </a:lvl8pPr>
            <a:lvl9pPr lvl="8" rtl="0" algn="ctr">
              <a:lnSpc>
                <a:spcPct val="115000"/>
              </a:lnSpc>
              <a:spcBef>
                <a:spcPts val="0"/>
              </a:spcBef>
              <a:spcAft>
                <a:spcPts val="0"/>
              </a:spcAft>
              <a:buNone/>
              <a:defRPr sz="1400">
                <a:solidFill>
                  <a:schemeClr val="accent1"/>
                </a:solidFill>
              </a:defRPr>
            </a:lvl9pPr>
          </a:lstStyle>
          <a:p/>
        </p:txBody>
      </p:sp>
      <p:sp>
        <p:nvSpPr>
          <p:cNvPr id="616" name="Google Shape;616;p72"/>
          <p:cNvSpPr txBox="1"/>
          <p:nvPr>
            <p:ph idx="6" type="subTitle"/>
          </p:nvPr>
        </p:nvSpPr>
        <p:spPr>
          <a:xfrm>
            <a:off x="1713425" y="4752722"/>
            <a:ext cx="2106900" cy="3792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1200">
                <a:latin typeface="Red Hat Display Medium"/>
                <a:ea typeface="Red Hat Display Medium"/>
                <a:cs typeface="Red Hat Display Medium"/>
                <a:sym typeface="Red Hat Display Medium"/>
              </a:defRPr>
            </a:lvl9pPr>
          </a:lstStyle>
          <a:p/>
        </p:txBody>
      </p:sp>
      <p:sp>
        <p:nvSpPr>
          <p:cNvPr id="617" name="Google Shape;617;p72"/>
          <p:cNvSpPr txBox="1"/>
          <p:nvPr>
            <p:ph idx="7" type="subTitle"/>
          </p:nvPr>
        </p:nvSpPr>
        <p:spPr>
          <a:xfrm>
            <a:off x="1713425" y="5158703"/>
            <a:ext cx="2106900" cy="6753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1200"/>
            </a:lvl1pPr>
            <a:lvl2pPr lvl="1" rtl="0" algn="r">
              <a:lnSpc>
                <a:spcPct val="115000"/>
              </a:lnSpc>
              <a:spcBef>
                <a:spcPts val="0"/>
              </a:spcBef>
              <a:spcAft>
                <a:spcPts val="0"/>
              </a:spcAft>
              <a:buNone/>
              <a:defRPr sz="1200"/>
            </a:lvl2pPr>
            <a:lvl3pPr lvl="2" rtl="0" algn="r">
              <a:lnSpc>
                <a:spcPct val="115000"/>
              </a:lnSpc>
              <a:spcBef>
                <a:spcPts val="0"/>
              </a:spcBef>
              <a:spcAft>
                <a:spcPts val="0"/>
              </a:spcAft>
              <a:buNone/>
              <a:defRPr sz="1200"/>
            </a:lvl3pPr>
            <a:lvl4pPr lvl="3" rtl="0" algn="r">
              <a:lnSpc>
                <a:spcPct val="115000"/>
              </a:lnSpc>
              <a:spcBef>
                <a:spcPts val="0"/>
              </a:spcBef>
              <a:spcAft>
                <a:spcPts val="0"/>
              </a:spcAft>
              <a:buNone/>
              <a:defRPr sz="1200"/>
            </a:lvl4pPr>
            <a:lvl5pPr lvl="4" rtl="0" algn="r">
              <a:lnSpc>
                <a:spcPct val="115000"/>
              </a:lnSpc>
              <a:spcBef>
                <a:spcPts val="0"/>
              </a:spcBef>
              <a:spcAft>
                <a:spcPts val="0"/>
              </a:spcAft>
              <a:buNone/>
              <a:defRPr sz="1200"/>
            </a:lvl5pPr>
            <a:lvl6pPr lvl="5" rtl="0" algn="r">
              <a:lnSpc>
                <a:spcPct val="115000"/>
              </a:lnSpc>
              <a:spcBef>
                <a:spcPts val="0"/>
              </a:spcBef>
              <a:spcAft>
                <a:spcPts val="0"/>
              </a:spcAft>
              <a:buNone/>
              <a:defRPr sz="1200"/>
            </a:lvl6pPr>
            <a:lvl7pPr lvl="6" rtl="0" algn="r">
              <a:lnSpc>
                <a:spcPct val="115000"/>
              </a:lnSpc>
              <a:spcBef>
                <a:spcPts val="0"/>
              </a:spcBef>
              <a:spcAft>
                <a:spcPts val="0"/>
              </a:spcAft>
              <a:buNone/>
              <a:defRPr sz="1200"/>
            </a:lvl7pPr>
            <a:lvl8pPr lvl="7" rtl="0" algn="r">
              <a:lnSpc>
                <a:spcPct val="115000"/>
              </a:lnSpc>
              <a:spcBef>
                <a:spcPts val="0"/>
              </a:spcBef>
              <a:spcAft>
                <a:spcPts val="0"/>
              </a:spcAft>
              <a:buNone/>
              <a:defRPr sz="1200"/>
            </a:lvl8pPr>
            <a:lvl9pPr lvl="8" rtl="0" algn="r">
              <a:lnSpc>
                <a:spcPct val="115000"/>
              </a:lnSpc>
              <a:spcBef>
                <a:spcPts val="0"/>
              </a:spcBef>
              <a:spcAft>
                <a:spcPts val="0"/>
              </a:spcAft>
              <a:buNone/>
              <a:defRPr sz="1200"/>
            </a:lvl9pPr>
          </a:lstStyle>
          <a:p/>
        </p:txBody>
      </p:sp>
      <p:sp>
        <p:nvSpPr>
          <p:cNvPr id="618" name="Google Shape;618;p72"/>
          <p:cNvSpPr txBox="1"/>
          <p:nvPr>
            <p:ph idx="8"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p:txBody>
      </p:sp>
      <p:sp>
        <p:nvSpPr>
          <p:cNvPr id="619" name="Google Shape;619;p72"/>
          <p:cNvSpPr txBox="1"/>
          <p:nvPr>
            <p:ph type="title"/>
          </p:nvPr>
        </p:nvSpPr>
        <p:spPr>
          <a:xfrm>
            <a:off x="885050" y="11003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800"/>
            </a:lvl1pPr>
            <a:lvl2pPr lvl="1" rtl="0" algn="ctr">
              <a:lnSpc>
                <a:spcPct val="130000"/>
              </a:lnSpc>
              <a:spcBef>
                <a:spcPts val="0"/>
              </a:spcBef>
              <a:spcAft>
                <a:spcPts val="0"/>
              </a:spcAft>
              <a:buNone/>
              <a:defRPr sz="2600"/>
            </a:lvl2pPr>
            <a:lvl3pPr lvl="2" rtl="0" algn="ctr">
              <a:lnSpc>
                <a:spcPct val="130000"/>
              </a:lnSpc>
              <a:spcBef>
                <a:spcPts val="0"/>
              </a:spcBef>
              <a:spcAft>
                <a:spcPts val="0"/>
              </a:spcAft>
              <a:buNone/>
              <a:defRPr sz="2600"/>
            </a:lvl3pPr>
            <a:lvl4pPr lvl="3" rtl="0" algn="ctr">
              <a:lnSpc>
                <a:spcPct val="130000"/>
              </a:lnSpc>
              <a:spcBef>
                <a:spcPts val="0"/>
              </a:spcBef>
              <a:spcAft>
                <a:spcPts val="0"/>
              </a:spcAft>
              <a:buNone/>
              <a:defRPr sz="2600"/>
            </a:lvl4pPr>
            <a:lvl5pPr lvl="4" rtl="0" algn="ctr">
              <a:lnSpc>
                <a:spcPct val="130000"/>
              </a:lnSpc>
              <a:spcBef>
                <a:spcPts val="0"/>
              </a:spcBef>
              <a:spcAft>
                <a:spcPts val="0"/>
              </a:spcAft>
              <a:buNone/>
              <a:defRPr sz="2600"/>
            </a:lvl5pPr>
            <a:lvl6pPr lvl="5" rtl="0" algn="ctr">
              <a:lnSpc>
                <a:spcPct val="130000"/>
              </a:lnSpc>
              <a:spcBef>
                <a:spcPts val="0"/>
              </a:spcBef>
              <a:spcAft>
                <a:spcPts val="0"/>
              </a:spcAft>
              <a:buNone/>
              <a:defRPr sz="2600"/>
            </a:lvl6pPr>
            <a:lvl7pPr lvl="6" rtl="0" algn="ctr">
              <a:lnSpc>
                <a:spcPct val="130000"/>
              </a:lnSpc>
              <a:spcBef>
                <a:spcPts val="0"/>
              </a:spcBef>
              <a:spcAft>
                <a:spcPts val="0"/>
              </a:spcAft>
              <a:buNone/>
              <a:defRPr sz="2600"/>
            </a:lvl7pPr>
            <a:lvl8pPr lvl="7" rtl="0" algn="ctr">
              <a:lnSpc>
                <a:spcPct val="130000"/>
              </a:lnSpc>
              <a:spcBef>
                <a:spcPts val="0"/>
              </a:spcBef>
              <a:spcAft>
                <a:spcPts val="0"/>
              </a:spcAft>
              <a:buNone/>
              <a:defRPr sz="2600"/>
            </a:lvl8pPr>
            <a:lvl9pPr lvl="8" rtl="0" algn="ctr">
              <a:lnSpc>
                <a:spcPct val="130000"/>
              </a:lnSpc>
              <a:spcBef>
                <a:spcPts val="0"/>
              </a:spcBef>
              <a:spcAft>
                <a:spcPts val="0"/>
              </a:spcAft>
              <a:buNone/>
              <a:defRPr sz="2600"/>
            </a:lvl9pPr>
          </a:lstStyle>
          <a:p/>
        </p:txBody>
      </p:sp>
      <p:sp>
        <p:nvSpPr>
          <p:cNvPr id="620" name="Google Shape;620;p72"/>
          <p:cNvSpPr txBox="1"/>
          <p:nvPr>
            <p:ph idx="9" type="subTitle"/>
          </p:nvPr>
        </p:nvSpPr>
        <p:spPr>
          <a:xfrm>
            <a:off x="885125" y="1653550"/>
            <a:ext cx="10422000" cy="291900"/>
          </a:xfrm>
          <a:prstGeom prst="rect">
            <a:avLst/>
          </a:prstGeom>
        </p:spPr>
        <p:txBody>
          <a:bodyPr anchorCtr="0" anchor="t" bIns="0" lIns="0" spcFirstLastPara="1" rIns="0" wrap="square" tIns="0">
            <a:noAutofit/>
          </a:bodyPr>
          <a:lstStyle>
            <a:lvl1pPr lvl="0" rtl="0" algn="ctr">
              <a:spcBef>
                <a:spcPts val="0"/>
              </a:spcBef>
              <a:spcAft>
                <a:spcPts val="0"/>
              </a:spcAft>
              <a:buNone/>
              <a:defRPr sz="1800">
                <a:solidFill>
                  <a:schemeClr val="accent1"/>
                </a:solidFill>
              </a:defRPr>
            </a:lvl1pPr>
            <a:lvl2pPr lvl="1" rtl="0" algn="ctr">
              <a:spcBef>
                <a:spcPts val="2100"/>
              </a:spcBef>
              <a:spcAft>
                <a:spcPts val="0"/>
              </a:spcAft>
              <a:buNone/>
              <a:defRPr sz="1800">
                <a:solidFill>
                  <a:schemeClr val="accent1"/>
                </a:solidFill>
              </a:defRPr>
            </a:lvl2pPr>
            <a:lvl3pPr lvl="2" rtl="0" algn="ctr">
              <a:spcBef>
                <a:spcPts val="2100"/>
              </a:spcBef>
              <a:spcAft>
                <a:spcPts val="0"/>
              </a:spcAft>
              <a:buNone/>
              <a:defRPr sz="1800">
                <a:solidFill>
                  <a:schemeClr val="accent1"/>
                </a:solidFill>
              </a:defRPr>
            </a:lvl3pPr>
            <a:lvl4pPr lvl="3" rtl="0" algn="ctr">
              <a:spcBef>
                <a:spcPts val="2100"/>
              </a:spcBef>
              <a:spcAft>
                <a:spcPts val="0"/>
              </a:spcAft>
              <a:buNone/>
              <a:defRPr sz="1800">
                <a:solidFill>
                  <a:schemeClr val="accent1"/>
                </a:solidFill>
              </a:defRPr>
            </a:lvl4pPr>
            <a:lvl5pPr lvl="4" rtl="0" algn="ctr">
              <a:spcBef>
                <a:spcPts val="2100"/>
              </a:spcBef>
              <a:spcAft>
                <a:spcPts val="0"/>
              </a:spcAft>
              <a:buNone/>
              <a:defRPr sz="1800">
                <a:solidFill>
                  <a:schemeClr val="accent1"/>
                </a:solidFill>
              </a:defRPr>
            </a:lvl5pPr>
            <a:lvl6pPr lvl="5" rtl="0" algn="ctr">
              <a:spcBef>
                <a:spcPts val="2100"/>
              </a:spcBef>
              <a:spcAft>
                <a:spcPts val="0"/>
              </a:spcAft>
              <a:buNone/>
              <a:defRPr sz="1800">
                <a:solidFill>
                  <a:schemeClr val="accent1"/>
                </a:solidFill>
              </a:defRPr>
            </a:lvl6pPr>
            <a:lvl7pPr lvl="6" rtl="0" algn="ctr">
              <a:spcBef>
                <a:spcPts val="2100"/>
              </a:spcBef>
              <a:spcAft>
                <a:spcPts val="0"/>
              </a:spcAft>
              <a:buNone/>
              <a:defRPr sz="1800">
                <a:solidFill>
                  <a:schemeClr val="accent1"/>
                </a:solidFill>
              </a:defRPr>
            </a:lvl7pPr>
            <a:lvl8pPr lvl="7" rtl="0" algn="ctr">
              <a:spcBef>
                <a:spcPts val="2100"/>
              </a:spcBef>
              <a:spcAft>
                <a:spcPts val="0"/>
              </a:spcAft>
              <a:buNone/>
              <a:defRPr sz="1800">
                <a:solidFill>
                  <a:schemeClr val="accent1"/>
                </a:solidFill>
              </a:defRPr>
            </a:lvl8pPr>
            <a:lvl9pPr lvl="8" rtl="0" algn="ctr">
              <a:spcBef>
                <a:spcPts val="2100"/>
              </a:spcBef>
              <a:spcAft>
                <a:spcPts val="2100"/>
              </a:spcAft>
              <a:buNone/>
              <a:defRPr sz="1800">
                <a:solidFill>
                  <a:schemeClr val="accen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621" name="Shape 621"/>
        <p:cNvGrpSpPr/>
        <p:nvPr/>
      </p:nvGrpSpPr>
      <p:grpSpPr>
        <a:xfrm>
          <a:off x="0" y="0"/>
          <a:ext cx="0" cy="0"/>
          <a:chOff x="0" y="0"/>
          <a:chExt cx="0" cy="0"/>
        </a:xfrm>
      </p:grpSpPr>
      <p:sp>
        <p:nvSpPr>
          <p:cNvPr id="622" name="Google Shape;622;p7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100"/>
              <a:buFont typeface="Red Hat Text Medium"/>
              <a:buNone/>
              <a:defRPr sz="1100">
                <a:solidFill>
                  <a:schemeClr val="accent1"/>
                </a:solidFill>
                <a:latin typeface="Red Hat Text Medium"/>
                <a:ea typeface="Red Hat Text Medium"/>
                <a:cs typeface="Red Hat Text Medium"/>
                <a:sym typeface="Red Hat Text Medium"/>
              </a:defRPr>
            </a:lvl9pPr>
          </a:lstStyle>
          <a:p/>
        </p:txBody>
      </p:sp>
      <p:sp>
        <p:nvSpPr>
          <p:cNvPr id="623" name="Google Shape;623;p73"/>
          <p:cNvSpPr txBox="1"/>
          <p:nvPr>
            <p:ph type="title"/>
          </p:nvPr>
        </p:nvSpPr>
        <p:spPr>
          <a:xfrm>
            <a:off x="885050" y="871750"/>
            <a:ext cx="10422000" cy="5532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lvl1pPr>
            <a:lvl2pPr lvl="1" rtl="0" algn="ctr">
              <a:lnSpc>
                <a:spcPct val="130000"/>
              </a:lnSpc>
              <a:spcBef>
                <a:spcPts val="0"/>
              </a:spcBef>
              <a:spcAft>
                <a:spcPts val="0"/>
              </a:spcAft>
              <a:buNone/>
              <a:defRPr sz="2700"/>
            </a:lvl2pPr>
            <a:lvl3pPr lvl="2" rtl="0" algn="ctr">
              <a:lnSpc>
                <a:spcPct val="130000"/>
              </a:lnSpc>
              <a:spcBef>
                <a:spcPts val="0"/>
              </a:spcBef>
              <a:spcAft>
                <a:spcPts val="0"/>
              </a:spcAft>
              <a:buNone/>
              <a:defRPr sz="2700"/>
            </a:lvl3pPr>
            <a:lvl4pPr lvl="3" rtl="0" algn="ctr">
              <a:lnSpc>
                <a:spcPct val="130000"/>
              </a:lnSpc>
              <a:spcBef>
                <a:spcPts val="0"/>
              </a:spcBef>
              <a:spcAft>
                <a:spcPts val="0"/>
              </a:spcAft>
              <a:buNone/>
              <a:defRPr sz="2700"/>
            </a:lvl4pPr>
            <a:lvl5pPr lvl="4" rtl="0" algn="ctr">
              <a:lnSpc>
                <a:spcPct val="130000"/>
              </a:lnSpc>
              <a:spcBef>
                <a:spcPts val="0"/>
              </a:spcBef>
              <a:spcAft>
                <a:spcPts val="0"/>
              </a:spcAft>
              <a:buNone/>
              <a:defRPr sz="2700"/>
            </a:lvl5pPr>
            <a:lvl6pPr lvl="5" rtl="0" algn="ctr">
              <a:lnSpc>
                <a:spcPct val="130000"/>
              </a:lnSpc>
              <a:spcBef>
                <a:spcPts val="0"/>
              </a:spcBef>
              <a:spcAft>
                <a:spcPts val="0"/>
              </a:spcAft>
              <a:buNone/>
              <a:defRPr sz="2700"/>
            </a:lvl6pPr>
            <a:lvl7pPr lvl="6" rtl="0" algn="ctr">
              <a:lnSpc>
                <a:spcPct val="130000"/>
              </a:lnSpc>
              <a:spcBef>
                <a:spcPts val="0"/>
              </a:spcBef>
              <a:spcAft>
                <a:spcPts val="0"/>
              </a:spcAft>
              <a:buNone/>
              <a:defRPr sz="2700"/>
            </a:lvl7pPr>
            <a:lvl8pPr lvl="7" rtl="0" algn="ctr">
              <a:lnSpc>
                <a:spcPct val="130000"/>
              </a:lnSpc>
              <a:spcBef>
                <a:spcPts val="0"/>
              </a:spcBef>
              <a:spcAft>
                <a:spcPts val="0"/>
              </a:spcAft>
              <a:buNone/>
              <a:defRPr sz="2700"/>
            </a:lvl8pPr>
            <a:lvl9pPr lvl="8" rtl="0" algn="ctr">
              <a:lnSpc>
                <a:spcPct val="130000"/>
              </a:lnSpc>
              <a:spcBef>
                <a:spcPts val="0"/>
              </a:spcBef>
              <a:spcAft>
                <a:spcPts val="0"/>
              </a:spcAft>
              <a:buNone/>
              <a:defRPr sz="2700"/>
            </a:lvl9pPr>
          </a:lstStyle>
          <a:p/>
        </p:txBody>
      </p:sp>
      <p:cxnSp>
        <p:nvCxnSpPr>
          <p:cNvPr id="624" name="Google Shape;624;p73"/>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25" name="Google Shape;625;p73"/>
          <p:cNvCxnSpPr/>
          <p:nvPr/>
        </p:nvCxnSpPr>
        <p:spPr>
          <a:xfrm rot="10800000">
            <a:off x="447767" y="6401100"/>
            <a:ext cx="0" cy="456900"/>
          </a:xfrm>
          <a:prstGeom prst="straightConnector1">
            <a:avLst/>
          </a:prstGeom>
          <a:noFill/>
          <a:ln cap="flat" cmpd="sng" w="9525">
            <a:solidFill>
              <a:schemeClr val="accent1"/>
            </a:solidFill>
            <a:prstDash val="solid"/>
            <a:round/>
            <a:headEnd len="med" w="med" type="none"/>
            <a:tailEnd len="med" w="med" type="none"/>
          </a:ln>
        </p:spPr>
      </p:cxnSp>
      <p:sp>
        <p:nvSpPr>
          <p:cNvPr id="626" name="Google Shape;626;p7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7" name="Google Shape;627;p7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28" name="Google Shape;628;p73"/>
          <p:cNvSpPr txBox="1"/>
          <p:nvPr>
            <p:ph idx="2" type="subTitle"/>
          </p:nvPr>
        </p:nvSpPr>
        <p:spPr>
          <a:xfrm>
            <a:off x="885125" y="1424950"/>
            <a:ext cx="10422000" cy="705600"/>
          </a:xfrm>
          <a:prstGeom prst="rect">
            <a:avLst/>
          </a:prstGeom>
        </p:spPr>
        <p:txBody>
          <a:bodyPr anchorCtr="0" anchor="t" bIns="0" lIns="0" spcFirstLastPara="1" rIns="0" wrap="square" tIns="0">
            <a:noAutofit/>
          </a:bodyPr>
          <a:lstStyle>
            <a:lvl1pPr lvl="0" rtl="0" algn="ctr">
              <a:spcBef>
                <a:spcPts val="0"/>
              </a:spcBef>
              <a:spcAft>
                <a:spcPts val="0"/>
              </a:spcAft>
              <a:buNone/>
              <a:defRPr sz="1900">
                <a:solidFill>
                  <a:schemeClr val="accent1"/>
                </a:solidFill>
              </a:defRPr>
            </a:lvl1pPr>
            <a:lvl2pPr lvl="1" rtl="0" algn="ctr">
              <a:spcBef>
                <a:spcPts val="2100"/>
              </a:spcBef>
              <a:spcAft>
                <a:spcPts val="0"/>
              </a:spcAft>
              <a:buNone/>
              <a:defRPr sz="1900">
                <a:solidFill>
                  <a:schemeClr val="accent1"/>
                </a:solidFill>
              </a:defRPr>
            </a:lvl2pPr>
            <a:lvl3pPr lvl="2" rtl="0" algn="ctr">
              <a:spcBef>
                <a:spcPts val="2100"/>
              </a:spcBef>
              <a:spcAft>
                <a:spcPts val="0"/>
              </a:spcAft>
              <a:buNone/>
              <a:defRPr sz="1900">
                <a:solidFill>
                  <a:schemeClr val="accent1"/>
                </a:solidFill>
              </a:defRPr>
            </a:lvl3pPr>
            <a:lvl4pPr lvl="3" rtl="0" algn="ctr">
              <a:spcBef>
                <a:spcPts val="2100"/>
              </a:spcBef>
              <a:spcAft>
                <a:spcPts val="0"/>
              </a:spcAft>
              <a:buNone/>
              <a:defRPr sz="1900">
                <a:solidFill>
                  <a:schemeClr val="accent1"/>
                </a:solidFill>
              </a:defRPr>
            </a:lvl4pPr>
            <a:lvl5pPr lvl="4" rtl="0" algn="ctr">
              <a:spcBef>
                <a:spcPts val="2100"/>
              </a:spcBef>
              <a:spcAft>
                <a:spcPts val="0"/>
              </a:spcAft>
              <a:buNone/>
              <a:defRPr sz="1900">
                <a:solidFill>
                  <a:schemeClr val="accent1"/>
                </a:solidFill>
              </a:defRPr>
            </a:lvl5pPr>
            <a:lvl6pPr lvl="5" rtl="0" algn="ctr">
              <a:spcBef>
                <a:spcPts val="2100"/>
              </a:spcBef>
              <a:spcAft>
                <a:spcPts val="0"/>
              </a:spcAft>
              <a:buNone/>
              <a:defRPr sz="1900">
                <a:solidFill>
                  <a:schemeClr val="accent1"/>
                </a:solidFill>
              </a:defRPr>
            </a:lvl6pPr>
            <a:lvl7pPr lvl="6" rtl="0" algn="ctr">
              <a:spcBef>
                <a:spcPts val="2100"/>
              </a:spcBef>
              <a:spcAft>
                <a:spcPts val="0"/>
              </a:spcAft>
              <a:buNone/>
              <a:defRPr sz="1900">
                <a:solidFill>
                  <a:schemeClr val="accent1"/>
                </a:solidFill>
              </a:defRPr>
            </a:lvl7pPr>
            <a:lvl8pPr lvl="7" rtl="0" algn="ctr">
              <a:spcBef>
                <a:spcPts val="2100"/>
              </a:spcBef>
              <a:spcAft>
                <a:spcPts val="0"/>
              </a:spcAft>
              <a:buNone/>
              <a:defRPr sz="1900">
                <a:solidFill>
                  <a:schemeClr val="accent1"/>
                </a:solidFill>
              </a:defRPr>
            </a:lvl8pPr>
            <a:lvl9pPr lvl="8" rtl="0" algn="ctr">
              <a:spcBef>
                <a:spcPts val="2100"/>
              </a:spcBef>
              <a:spcAft>
                <a:spcPts val="2100"/>
              </a:spcAft>
              <a:buNone/>
              <a:defRPr sz="1900">
                <a:solidFill>
                  <a:schemeClr val="accent1"/>
                </a:solidFill>
              </a:defRPr>
            </a:lvl9pPr>
          </a:lstStyle>
          <a:p/>
        </p:txBody>
      </p:sp>
      <p:sp>
        <p:nvSpPr>
          <p:cNvPr id="629" name="Google Shape;629;p73"/>
          <p:cNvSpPr txBox="1"/>
          <p:nvPr>
            <p:ph idx="3" type="subTitle"/>
          </p:nvPr>
        </p:nvSpPr>
        <p:spPr>
          <a:xfrm>
            <a:off x="885050" y="6169550"/>
            <a:ext cx="8002500" cy="559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630" name="Shape 630"/>
        <p:cNvGrpSpPr/>
        <p:nvPr/>
      </p:nvGrpSpPr>
      <p:grpSpPr>
        <a:xfrm>
          <a:off x="0" y="0"/>
          <a:ext cx="0" cy="0"/>
          <a:chOff x="0" y="0"/>
          <a:chExt cx="0" cy="0"/>
        </a:xfrm>
      </p:grpSpPr>
      <p:sp>
        <p:nvSpPr>
          <p:cNvPr id="631" name="Google Shape;631;p74"/>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32" name="Google Shape;632;p74"/>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33" name="Google Shape;633;p7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34" name="Google Shape;634;p74"/>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35" name="Google Shape;635;p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36" name="Google Shape;636;p7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37" name="Google Shape;637;p74"/>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38" name="Google Shape;638;p74"/>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8">
    <p:spTree>
      <p:nvGrpSpPr>
        <p:cNvPr id="639" name="Shape 639"/>
        <p:cNvGrpSpPr/>
        <p:nvPr/>
      </p:nvGrpSpPr>
      <p:grpSpPr>
        <a:xfrm>
          <a:off x="0" y="0"/>
          <a:ext cx="0" cy="0"/>
          <a:chOff x="0" y="0"/>
          <a:chExt cx="0" cy="0"/>
        </a:xfrm>
      </p:grpSpPr>
      <p:sp>
        <p:nvSpPr>
          <p:cNvPr id="640" name="Google Shape;640;p75"/>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641" name="Google Shape;641;p75"/>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42" name="Google Shape;642;p7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9pPr>
          </a:lstStyle>
          <a:p/>
        </p:txBody>
      </p:sp>
      <p:cxnSp>
        <p:nvCxnSpPr>
          <p:cNvPr id="643" name="Google Shape;643;p75"/>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44" name="Google Shape;644;p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a:ea typeface="Red Hat Text"/>
                <a:cs typeface="Red Hat Text"/>
                <a:sym typeface="Red Hat Text"/>
              </a:defRPr>
            </a:lvl1pPr>
            <a:lvl2pPr lvl="1" rtl="0" algn="ctr">
              <a:buNone/>
              <a:defRPr sz="800">
                <a:latin typeface="Red Hat Text"/>
                <a:ea typeface="Red Hat Text"/>
                <a:cs typeface="Red Hat Text"/>
                <a:sym typeface="Red Hat Text"/>
              </a:defRPr>
            </a:lvl2pPr>
            <a:lvl3pPr lvl="2" rtl="0" algn="ctr">
              <a:buNone/>
              <a:defRPr sz="800">
                <a:latin typeface="Red Hat Text"/>
                <a:ea typeface="Red Hat Text"/>
                <a:cs typeface="Red Hat Text"/>
                <a:sym typeface="Red Hat Text"/>
              </a:defRPr>
            </a:lvl3pPr>
            <a:lvl4pPr lvl="3" rtl="0" algn="ctr">
              <a:buNone/>
              <a:defRPr sz="800">
                <a:latin typeface="Red Hat Text"/>
                <a:ea typeface="Red Hat Text"/>
                <a:cs typeface="Red Hat Text"/>
                <a:sym typeface="Red Hat Text"/>
              </a:defRPr>
            </a:lvl4pPr>
            <a:lvl5pPr lvl="4" rtl="0" algn="ctr">
              <a:buNone/>
              <a:defRPr sz="800">
                <a:latin typeface="Red Hat Text"/>
                <a:ea typeface="Red Hat Text"/>
                <a:cs typeface="Red Hat Text"/>
                <a:sym typeface="Red Hat Text"/>
              </a:defRPr>
            </a:lvl5pPr>
            <a:lvl6pPr lvl="5" rtl="0" algn="ctr">
              <a:buNone/>
              <a:defRPr sz="800">
                <a:latin typeface="Red Hat Text"/>
                <a:ea typeface="Red Hat Text"/>
                <a:cs typeface="Red Hat Text"/>
                <a:sym typeface="Red Hat Text"/>
              </a:defRPr>
            </a:lvl6pPr>
            <a:lvl7pPr lvl="6" rtl="0" algn="ctr">
              <a:buNone/>
              <a:defRPr sz="800">
                <a:latin typeface="Red Hat Text"/>
                <a:ea typeface="Red Hat Text"/>
                <a:cs typeface="Red Hat Text"/>
                <a:sym typeface="Red Hat Text"/>
              </a:defRPr>
            </a:lvl7pPr>
            <a:lvl8pPr lvl="7" rtl="0" algn="ctr">
              <a:buNone/>
              <a:defRPr sz="800">
                <a:latin typeface="Red Hat Text"/>
                <a:ea typeface="Red Hat Text"/>
                <a:cs typeface="Red Hat Text"/>
                <a:sym typeface="Red Hat Text"/>
              </a:defRPr>
            </a:lvl8pPr>
            <a:lvl9pPr lvl="8" rtl="0" algn="ctr">
              <a:buNone/>
              <a:defRPr sz="800">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645" name="Google Shape;645;p7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46" name="Google Shape;646;p75"/>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647" name="Shape 647"/>
        <p:cNvGrpSpPr/>
        <p:nvPr/>
      </p:nvGrpSpPr>
      <p:grpSpPr>
        <a:xfrm>
          <a:off x="0" y="0"/>
          <a:ext cx="0" cy="0"/>
          <a:chOff x="0" y="0"/>
          <a:chExt cx="0" cy="0"/>
        </a:xfrm>
      </p:grpSpPr>
      <p:sp>
        <p:nvSpPr>
          <p:cNvPr id="648" name="Google Shape;648;p76"/>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1pPr>
            <a:lvl2pPr lvl="1"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2pPr>
            <a:lvl3pPr lvl="2"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3pPr>
            <a:lvl4pPr lvl="3"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4pPr>
            <a:lvl5pPr lvl="4"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5pPr>
            <a:lvl6pPr lvl="5"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6pPr>
            <a:lvl7pPr lvl="6"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7pPr>
            <a:lvl8pPr lvl="7"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8pPr>
            <a:lvl9pPr lvl="8" rtl="0" algn="ctr">
              <a:lnSpc>
                <a:spcPct val="130000"/>
              </a:lnSpc>
              <a:spcBef>
                <a:spcPts val="0"/>
              </a:spcBef>
              <a:spcAft>
                <a:spcPts val="0"/>
              </a:spcAft>
              <a:buNone/>
              <a:defRPr sz="2700">
                <a:solidFill>
                  <a:srgbClr val="000000"/>
                </a:solidFill>
                <a:latin typeface="Red Hat Text"/>
                <a:ea typeface="Red Hat Text"/>
                <a:cs typeface="Red Hat Text"/>
                <a:sym typeface="Red Hat Text"/>
              </a:defRPr>
            </a:lvl9pPr>
          </a:lstStyle>
          <a:p/>
        </p:txBody>
      </p:sp>
      <p:cxnSp>
        <p:nvCxnSpPr>
          <p:cNvPr id="649" name="Google Shape;649;p76"/>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650" name="Google Shape;650;p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1pPr>
            <a:lvl2pPr lvl="1"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2pPr>
            <a:lvl3pPr lvl="2"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3pPr>
            <a:lvl4pPr lvl="3"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4pPr>
            <a:lvl5pPr lvl="4"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5pPr>
            <a:lvl6pPr lvl="5"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6pPr>
            <a:lvl7pPr lvl="6"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7pPr>
            <a:lvl8pPr lvl="7"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8pPr>
            <a:lvl9pPr lvl="8" rtl="0">
              <a:lnSpc>
                <a:spcPct val="100000"/>
              </a:lnSpc>
              <a:spcBef>
                <a:spcPts val="0"/>
              </a:spcBef>
              <a:spcAft>
                <a:spcPts val="0"/>
              </a:spcAft>
              <a:buClr>
                <a:srgbClr val="EE0000"/>
              </a:buClr>
              <a:buSzPts val="900"/>
              <a:buFont typeface="Red Hat Text"/>
              <a:buNone/>
              <a:defRPr sz="900">
                <a:solidFill>
                  <a:srgbClr val="EE0000"/>
                </a:solidFill>
                <a:latin typeface="Red Hat Text"/>
                <a:ea typeface="Red Hat Text"/>
                <a:cs typeface="Red Hat Text"/>
                <a:sym typeface="Red Hat Text"/>
              </a:defRPr>
            </a:lvl9pPr>
          </a:lstStyle>
          <a:p/>
        </p:txBody>
      </p:sp>
      <p:cxnSp>
        <p:nvCxnSpPr>
          <p:cNvPr id="651" name="Google Shape;651;p76"/>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652" name="Google Shape;652;p7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653" name="Google Shape;653;p7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 </a:t>
            </a:r>
            <a:endParaRPr sz="700">
              <a:solidFill>
                <a:srgbClr val="666666"/>
              </a:solidFill>
              <a:latin typeface="Overpass Light"/>
              <a:ea typeface="Overpass Light"/>
              <a:cs typeface="Overpass Light"/>
              <a:sym typeface="Overpass Light"/>
            </a:endParaRPr>
          </a:p>
        </p:txBody>
      </p:sp>
      <p:pic>
        <p:nvPicPr>
          <p:cNvPr id="654" name="Google Shape;654;p76"/>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55" name="Google Shape;655;p76"/>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latin typeface="Red Hat Text"/>
                <a:ea typeface="Red Hat Text"/>
                <a:cs typeface="Red Hat Text"/>
                <a:sym typeface="Red Hat Text"/>
              </a:defRPr>
            </a:lvl1pPr>
            <a:lvl2pPr lvl="1" rtl="0">
              <a:lnSpc>
                <a:spcPct val="142000"/>
              </a:lnSpc>
              <a:spcBef>
                <a:spcPts val="0"/>
              </a:spcBef>
              <a:spcAft>
                <a:spcPts val="0"/>
              </a:spcAft>
              <a:buNone/>
              <a:defRPr sz="700">
                <a:solidFill>
                  <a:srgbClr val="4D4D4F"/>
                </a:solidFill>
                <a:latin typeface="Red Hat Text"/>
                <a:ea typeface="Red Hat Text"/>
                <a:cs typeface="Red Hat Text"/>
                <a:sym typeface="Red Hat Text"/>
              </a:defRPr>
            </a:lvl2pPr>
            <a:lvl3pPr lvl="2" rtl="0">
              <a:lnSpc>
                <a:spcPct val="142000"/>
              </a:lnSpc>
              <a:spcBef>
                <a:spcPts val="0"/>
              </a:spcBef>
              <a:spcAft>
                <a:spcPts val="0"/>
              </a:spcAft>
              <a:buNone/>
              <a:defRPr sz="700">
                <a:solidFill>
                  <a:srgbClr val="4D4D4F"/>
                </a:solidFill>
                <a:latin typeface="Red Hat Text"/>
                <a:ea typeface="Red Hat Text"/>
                <a:cs typeface="Red Hat Text"/>
                <a:sym typeface="Red Hat Text"/>
              </a:defRPr>
            </a:lvl3pPr>
            <a:lvl4pPr lvl="3" rtl="0">
              <a:lnSpc>
                <a:spcPct val="142000"/>
              </a:lnSpc>
              <a:spcBef>
                <a:spcPts val="0"/>
              </a:spcBef>
              <a:spcAft>
                <a:spcPts val="0"/>
              </a:spcAft>
              <a:buNone/>
              <a:defRPr sz="700">
                <a:solidFill>
                  <a:srgbClr val="4D4D4F"/>
                </a:solidFill>
                <a:latin typeface="Red Hat Text"/>
                <a:ea typeface="Red Hat Text"/>
                <a:cs typeface="Red Hat Text"/>
                <a:sym typeface="Red Hat Text"/>
              </a:defRPr>
            </a:lvl4pPr>
            <a:lvl5pPr lvl="4" rtl="0">
              <a:lnSpc>
                <a:spcPct val="142000"/>
              </a:lnSpc>
              <a:spcBef>
                <a:spcPts val="0"/>
              </a:spcBef>
              <a:spcAft>
                <a:spcPts val="0"/>
              </a:spcAft>
              <a:buNone/>
              <a:defRPr sz="700">
                <a:solidFill>
                  <a:srgbClr val="4D4D4F"/>
                </a:solidFill>
                <a:latin typeface="Red Hat Text"/>
                <a:ea typeface="Red Hat Text"/>
                <a:cs typeface="Red Hat Text"/>
                <a:sym typeface="Red Hat Text"/>
              </a:defRPr>
            </a:lvl5pPr>
            <a:lvl6pPr lvl="5" rtl="0">
              <a:lnSpc>
                <a:spcPct val="142000"/>
              </a:lnSpc>
              <a:spcBef>
                <a:spcPts val="0"/>
              </a:spcBef>
              <a:spcAft>
                <a:spcPts val="0"/>
              </a:spcAft>
              <a:buNone/>
              <a:defRPr sz="700">
                <a:solidFill>
                  <a:srgbClr val="4D4D4F"/>
                </a:solidFill>
                <a:latin typeface="Red Hat Text"/>
                <a:ea typeface="Red Hat Text"/>
                <a:cs typeface="Red Hat Text"/>
                <a:sym typeface="Red Hat Text"/>
              </a:defRPr>
            </a:lvl6pPr>
            <a:lvl7pPr lvl="6" rtl="0">
              <a:lnSpc>
                <a:spcPct val="142000"/>
              </a:lnSpc>
              <a:spcBef>
                <a:spcPts val="0"/>
              </a:spcBef>
              <a:spcAft>
                <a:spcPts val="0"/>
              </a:spcAft>
              <a:buNone/>
              <a:defRPr sz="700">
                <a:solidFill>
                  <a:srgbClr val="4D4D4F"/>
                </a:solidFill>
                <a:latin typeface="Red Hat Text"/>
                <a:ea typeface="Red Hat Text"/>
                <a:cs typeface="Red Hat Text"/>
                <a:sym typeface="Red Hat Text"/>
              </a:defRPr>
            </a:lvl7pPr>
            <a:lvl8pPr lvl="7" rtl="0">
              <a:lnSpc>
                <a:spcPct val="142000"/>
              </a:lnSpc>
              <a:spcBef>
                <a:spcPts val="0"/>
              </a:spcBef>
              <a:spcAft>
                <a:spcPts val="0"/>
              </a:spcAft>
              <a:buNone/>
              <a:defRPr sz="700">
                <a:solidFill>
                  <a:srgbClr val="4D4D4F"/>
                </a:solidFill>
                <a:latin typeface="Red Hat Text"/>
                <a:ea typeface="Red Hat Text"/>
                <a:cs typeface="Red Hat Text"/>
                <a:sym typeface="Red Hat Text"/>
              </a:defRPr>
            </a:lvl8pPr>
            <a:lvl9pPr lvl="8" rtl="0">
              <a:lnSpc>
                <a:spcPct val="142000"/>
              </a:lnSpc>
              <a:spcBef>
                <a:spcPts val="0"/>
              </a:spcBef>
              <a:spcAft>
                <a:spcPts val="0"/>
              </a:spcAft>
              <a:buNone/>
              <a:defRPr sz="700">
                <a:solidFill>
                  <a:srgbClr val="4D4D4F"/>
                </a:solidFill>
                <a:latin typeface="Red Hat Text"/>
                <a:ea typeface="Red Hat Text"/>
                <a:cs typeface="Red Hat Text"/>
                <a:sym typeface="Red Hat Tex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656" name="Shape 656"/>
        <p:cNvGrpSpPr/>
        <p:nvPr/>
      </p:nvGrpSpPr>
      <p:grpSpPr>
        <a:xfrm>
          <a:off x="0" y="0"/>
          <a:ext cx="0" cy="0"/>
          <a:chOff x="0" y="0"/>
          <a:chExt cx="0" cy="0"/>
        </a:xfrm>
      </p:grpSpPr>
      <p:sp>
        <p:nvSpPr>
          <p:cNvPr id="657" name="Google Shape;657;p77"/>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7"/>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59" name="Google Shape;659;p77"/>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1">
  <p:cSld name="CUSTOM_4_1_3">
    <p:bg>
      <p:bgPr>
        <a:solidFill>
          <a:srgbClr val="141414"/>
        </a:solidFill>
      </p:bgPr>
    </p:bg>
    <p:spTree>
      <p:nvGrpSpPr>
        <p:cNvPr id="660" name="Shape 660"/>
        <p:cNvGrpSpPr/>
        <p:nvPr/>
      </p:nvGrpSpPr>
      <p:grpSpPr>
        <a:xfrm>
          <a:off x="0" y="0"/>
          <a:ext cx="0" cy="0"/>
          <a:chOff x="0" y="0"/>
          <a:chExt cx="0" cy="0"/>
        </a:xfrm>
      </p:grpSpPr>
      <p:sp>
        <p:nvSpPr>
          <p:cNvPr id="661" name="Google Shape;661;p78"/>
          <p:cNvSpPr/>
          <p:nvPr/>
        </p:nvSpPr>
        <p:spPr>
          <a:xfrm>
            <a:off x="0" y="0"/>
            <a:ext cx="12192000" cy="68580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8"/>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EBEBEB"/>
                </a:solidFill>
              </a:defRPr>
            </a:lvl1pPr>
            <a:lvl2pPr lvl="1" rtl="0" algn="ctr">
              <a:lnSpc>
                <a:spcPct val="130000"/>
              </a:lnSpc>
              <a:spcBef>
                <a:spcPts val="0"/>
              </a:spcBef>
              <a:spcAft>
                <a:spcPts val="0"/>
              </a:spcAft>
              <a:buNone/>
              <a:defRPr sz="2700">
                <a:solidFill>
                  <a:srgbClr val="EBEBEB"/>
                </a:solidFill>
              </a:defRPr>
            </a:lvl2pPr>
            <a:lvl3pPr lvl="2" rtl="0" algn="ctr">
              <a:lnSpc>
                <a:spcPct val="130000"/>
              </a:lnSpc>
              <a:spcBef>
                <a:spcPts val="0"/>
              </a:spcBef>
              <a:spcAft>
                <a:spcPts val="0"/>
              </a:spcAft>
              <a:buNone/>
              <a:defRPr sz="2700">
                <a:solidFill>
                  <a:srgbClr val="EBEBEB"/>
                </a:solidFill>
              </a:defRPr>
            </a:lvl3pPr>
            <a:lvl4pPr lvl="3" rtl="0" algn="ctr">
              <a:lnSpc>
                <a:spcPct val="130000"/>
              </a:lnSpc>
              <a:spcBef>
                <a:spcPts val="0"/>
              </a:spcBef>
              <a:spcAft>
                <a:spcPts val="0"/>
              </a:spcAft>
              <a:buNone/>
              <a:defRPr sz="2700">
                <a:solidFill>
                  <a:srgbClr val="EBEBEB"/>
                </a:solidFill>
              </a:defRPr>
            </a:lvl4pPr>
            <a:lvl5pPr lvl="4" rtl="0" algn="ctr">
              <a:lnSpc>
                <a:spcPct val="130000"/>
              </a:lnSpc>
              <a:spcBef>
                <a:spcPts val="0"/>
              </a:spcBef>
              <a:spcAft>
                <a:spcPts val="0"/>
              </a:spcAft>
              <a:buNone/>
              <a:defRPr sz="2700">
                <a:solidFill>
                  <a:srgbClr val="EBEBEB"/>
                </a:solidFill>
              </a:defRPr>
            </a:lvl5pPr>
            <a:lvl6pPr lvl="5" rtl="0" algn="ctr">
              <a:lnSpc>
                <a:spcPct val="130000"/>
              </a:lnSpc>
              <a:spcBef>
                <a:spcPts val="0"/>
              </a:spcBef>
              <a:spcAft>
                <a:spcPts val="0"/>
              </a:spcAft>
              <a:buNone/>
              <a:defRPr sz="2700">
                <a:solidFill>
                  <a:srgbClr val="EBEBEB"/>
                </a:solidFill>
              </a:defRPr>
            </a:lvl6pPr>
            <a:lvl7pPr lvl="6" rtl="0" algn="ctr">
              <a:lnSpc>
                <a:spcPct val="130000"/>
              </a:lnSpc>
              <a:spcBef>
                <a:spcPts val="0"/>
              </a:spcBef>
              <a:spcAft>
                <a:spcPts val="0"/>
              </a:spcAft>
              <a:buNone/>
              <a:defRPr sz="2700">
                <a:solidFill>
                  <a:srgbClr val="EBEBEB"/>
                </a:solidFill>
              </a:defRPr>
            </a:lvl7pPr>
            <a:lvl8pPr lvl="7" rtl="0" algn="ctr">
              <a:lnSpc>
                <a:spcPct val="130000"/>
              </a:lnSpc>
              <a:spcBef>
                <a:spcPts val="0"/>
              </a:spcBef>
              <a:spcAft>
                <a:spcPts val="0"/>
              </a:spcAft>
              <a:buNone/>
              <a:defRPr sz="2700">
                <a:solidFill>
                  <a:srgbClr val="EBEBEB"/>
                </a:solidFill>
              </a:defRPr>
            </a:lvl8pPr>
            <a:lvl9pPr lvl="8" rtl="0" algn="ctr">
              <a:lnSpc>
                <a:spcPct val="130000"/>
              </a:lnSpc>
              <a:spcBef>
                <a:spcPts val="0"/>
              </a:spcBef>
              <a:spcAft>
                <a:spcPts val="0"/>
              </a:spcAft>
              <a:buNone/>
              <a:defRPr sz="2700">
                <a:solidFill>
                  <a:srgbClr val="EBEBEB"/>
                </a:solidFill>
              </a:defRPr>
            </a:lvl9pPr>
          </a:lstStyle>
          <a:p/>
        </p:txBody>
      </p:sp>
      <p:pic>
        <p:nvPicPr>
          <p:cNvPr id="663" name="Google Shape;663;p78"/>
          <p:cNvPicPr preferRelativeResize="0"/>
          <p:nvPr/>
        </p:nvPicPr>
        <p:blipFill>
          <a:blip r:embed="rId2">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4" name="Shape 664"/>
        <p:cNvGrpSpPr/>
        <p:nvPr/>
      </p:nvGrpSpPr>
      <p:grpSpPr>
        <a:xfrm>
          <a:off x="0" y="0"/>
          <a:ext cx="0" cy="0"/>
          <a:chOff x="0" y="0"/>
          <a:chExt cx="0" cy="0"/>
        </a:xfrm>
      </p:grpSpPr>
      <p:sp>
        <p:nvSpPr>
          <p:cNvPr id="665" name="Google Shape;665;p79"/>
          <p:cNvSpPr txBox="1"/>
          <p:nvPr>
            <p:ph type="title"/>
          </p:nvPr>
        </p:nvSpPr>
        <p:spPr>
          <a:xfrm>
            <a:off x="609600" y="274638"/>
            <a:ext cx="10972800" cy="11433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666" name="Google Shape;666;p79"/>
          <p:cNvSpPr txBox="1"/>
          <p:nvPr>
            <p:ph idx="12" type="sldNum"/>
          </p:nvPr>
        </p:nvSpPr>
        <p:spPr>
          <a:xfrm>
            <a:off x="137770" y="6311925"/>
            <a:ext cx="480900" cy="524700"/>
          </a:xfrm>
          <a:prstGeom prst="rect">
            <a:avLst/>
          </a:prstGeom>
          <a:noFill/>
          <a:ln>
            <a:noFill/>
          </a:ln>
        </p:spPr>
        <p:txBody>
          <a:bodyPr anchorCtr="0" anchor="ctr" bIns="121900" lIns="121900" spcFirstLastPara="1" rIns="121900" wrap="square" tIns="121900">
            <a:noAutofit/>
          </a:bodyPr>
          <a:lstStyle>
            <a:lvl1pPr lvl="0" rtl="0" algn="r">
              <a:buNone/>
              <a:defRPr sz="1100">
                <a:latin typeface="Proxima Nova"/>
                <a:ea typeface="Proxima Nova"/>
                <a:cs typeface="Proxima Nova"/>
                <a:sym typeface="Proxima Nova"/>
              </a:defRPr>
            </a:lvl1pPr>
            <a:lvl2pPr lvl="1" rtl="0" algn="r">
              <a:buNone/>
              <a:defRPr sz="1100">
                <a:latin typeface="Proxima Nova"/>
                <a:ea typeface="Proxima Nova"/>
                <a:cs typeface="Proxima Nova"/>
                <a:sym typeface="Proxima Nova"/>
              </a:defRPr>
            </a:lvl2pPr>
            <a:lvl3pPr lvl="2" rtl="0" algn="r">
              <a:buNone/>
              <a:defRPr sz="1100">
                <a:latin typeface="Proxima Nova"/>
                <a:ea typeface="Proxima Nova"/>
                <a:cs typeface="Proxima Nova"/>
                <a:sym typeface="Proxima Nova"/>
              </a:defRPr>
            </a:lvl3pPr>
            <a:lvl4pPr lvl="3" rtl="0" algn="r">
              <a:buNone/>
              <a:defRPr sz="1100">
                <a:latin typeface="Proxima Nova"/>
                <a:ea typeface="Proxima Nova"/>
                <a:cs typeface="Proxima Nova"/>
                <a:sym typeface="Proxima Nova"/>
              </a:defRPr>
            </a:lvl4pPr>
            <a:lvl5pPr lvl="4" rtl="0" algn="r">
              <a:buNone/>
              <a:defRPr sz="1100">
                <a:latin typeface="Proxima Nova"/>
                <a:ea typeface="Proxima Nova"/>
                <a:cs typeface="Proxima Nova"/>
                <a:sym typeface="Proxima Nova"/>
              </a:defRPr>
            </a:lvl5pPr>
            <a:lvl6pPr lvl="5" rtl="0" algn="r">
              <a:buNone/>
              <a:defRPr sz="1100">
                <a:latin typeface="Proxima Nova"/>
                <a:ea typeface="Proxima Nova"/>
                <a:cs typeface="Proxima Nova"/>
                <a:sym typeface="Proxima Nova"/>
              </a:defRPr>
            </a:lvl6pPr>
            <a:lvl7pPr lvl="6" rtl="0" algn="r">
              <a:buNone/>
              <a:defRPr sz="1100">
                <a:latin typeface="Proxima Nova"/>
                <a:ea typeface="Proxima Nova"/>
                <a:cs typeface="Proxima Nova"/>
                <a:sym typeface="Proxima Nova"/>
              </a:defRPr>
            </a:lvl7pPr>
            <a:lvl8pPr lvl="7" rtl="0" algn="r">
              <a:buNone/>
              <a:defRPr sz="1100">
                <a:latin typeface="Proxima Nova"/>
                <a:ea typeface="Proxima Nova"/>
                <a:cs typeface="Proxima Nova"/>
                <a:sym typeface="Proxima Nova"/>
              </a:defRPr>
            </a:lvl8pPr>
            <a:lvl9pPr lvl="8" rtl="0" algn="r">
              <a:buNone/>
              <a:defRPr sz="11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9">
    <p:spTree>
      <p:nvGrpSpPr>
        <p:cNvPr id="667" name="Shape 667"/>
        <p:cNvGrpSpPr/>
        <p:nvPr/>
      </p:nvGrpSpPr>
      <p:grpSpPr>
        <a:xfrm>
          <a:off x="0" y="0"/>
          <a:ext cx="0" cy="0"/>
          <a:chOff x="0" y="0"/>
          <a:chExt cx="0" cy="0"/>
        </a:xfrm>
      </p:grpSpPr>
      <p:sp>
        <p:nvSpPr>
          <p:cNvPr id="668" name="Google Shape;668;p80"/>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69" name="Google Shape;669;p8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0" name="Google Shape;670;p8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71" name="Google Shape;671;p80"/>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72" name="Google Shape;672;p8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73" name="Google Shape;673;p80"/>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74" name="Google Shape;674;p80"/>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30">
    <p:spTree>
      <p:nvGrpSpPr>
        <p:cNvPr id="675" name="Shape 675"/>
        <p:cNvGrpSpPr/>
        <p:nvPr/>
      </p:nvGrpSpPr>
      <p:grpSpPr>
        <a:xfrm>
          <a:off x="0" y="0"/>
          <a:ext cx="0" cy="0"/>
          <a:chOff x="0" y="0"/>
          <a:chExt cx="0" cy="0"/>
        </a:xfrm>
      </p:grpSpPr>
      <p:sp>
        <p:nvSpPr>
          <p:cNvPr id="676" name="Google Shape;676;p81"/>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77" name="Google Shape;677;p81"/>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78" name="Google Shape;678;p81"/>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pic>
        <p:nvPicPr>
          <p:cNvPr id="679" name="Google Shape;679;p81"/>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80" name="Google Shape;680;p81"/>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9"/>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92" name="Google Shape;92;p9"/>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93" name="Google Shape;93;p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4" name="Google Shape;94;p9"/>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95" name="Google Shape;95;p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96" name="Google Shape;96;p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EBEBEB"/>
                </a:solidFill>
                <a:latin typeface="Overpass"/>
                <a:ea typeface="Overpass"/>
                <a:cs typeface="Overpass"/>
                <a:sym typeface="Overpass"/>
              </a:rPr>
              <a:t>CONFIDENTIAL </a:t>
            </a:r>
            <a:r>
              <a:rPr lang="en" sz="600">
                <a:solidFill>
                  <a:srgbClr val="EBEBEB"/>
                </a:solidFill>
                <a:latin typeface="Overpass Light"/>
                <a:ea typeface="Overpass Light"/>
                <a:cs typeface="Overpass Light"/>
                <a:sym typeface="Overpass Light"/>
              </a:rPr>
              <a:t>Designator</a:t>
            </a:r>
            <a:endParaRPr sz="600">
              <a:solidFill>
                <a:srgbClr val="EBEBEB"/>
              </a:solidFill>
              <a:latin typeface="Overpass Light"/>
              <a:ea typeface="Overpass Light"/>
              <a:cs typeface="Overpass Light"/>
              <a:sym typeface="Overpass Light"/>
            </a:endParaRPr>
          </a:p>
        </p:txBody>
      </p:sp>
      <p:sp>
        <p:nvSpPr>
          <p:cNvPr id="97" name="Google Shape;97;p9"/>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98" name="Google Shape;98;p9"/>
          <p:cNvPicPr preferRelativeResize="0"/>
          <p:nvPr/>
        </p:nvPicPr>
        <p:blipFill>
          <a:blip r:embed="rId3">
            <a:alphaModFix/>
          </a:blip>
          <a:stretch>
            <a:fillRect/>
          </a:stretch>
        </p:blipFill>
        <p:spPr>
          <a:xfrm>
            <a:off x="10711279" y="6312505"/>
            <a:ext cx="975850" cy="22961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681" name="Shape 681"/>
        <p:cNvGrpSpPr/>
        <p:nvPr/>
      </p:nvGrpSpPr>
      <p:grpSpPr>
        <a:xfrm>
          <a:off x="0" y="0"/>
          <a:ext cx="0" cy="0"/>
          <a:chOff x="0" y="0"/>
          <a:chExt cx="0" cy="0"/>
        </a:xfrm>
      </p:grpSpPr>
      <p:sp>
        <p:nvSpPr>
          <p:cNvPr id="682" name="Google Shape;682;p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7">
    <p:spTree>
      <p:nvGrpSpPr>
        <p:cNvPr id="683" name="Shape 683"/>
        <p:cNvGrpSpPr/>
        <p:nvPr/>
      </p:nvGrpSpPr>
      <p:grpSpPr>
        <a:xfrm>
          <a:off x="0" y="0"/>
          <a:ext cx="0" cy="0"/>
          <a:chOff x="0" y="0"/>
          <a:chExt cx="0" cy="0"/>
        </a:xfrm>
      </p:grpSpPr>
      <p:sp>
        <p:nvSpPr>
          <p:cNvPr id="684" name="Google Shape;684;p83"/>
          <p:cNvSpPr txBox="1"/>
          <p:nvPr>
            <p:ph type="title"/>
          </p:nvPr>
        </p:nvSpPr>
        <p:spPr>
          <a:xfrm>
            <a:off x="1752600" y="946000"/>
            <a:ext cx="8686800" cy="9675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500"/>
              <a:buNone/>
              <a:defRPr sz="2700">
                <a:solidFill>
                  <a:srgbClr val="000000"/>
                </a:solidFill>
              </a:defRPr>
            </a:lvl1pPr>
            <a:lvl2pPr lvl="1" rtl="0" algn="ctr">
              <a:lnSpc>
                <a:spcPct val="130000"/>
              </a:lnSpc>
              <a:spcBef>
                <a:spcPts val="0"/>
              </a:spcBef>
              <a:spcAft>
                <a:spcPts val="0"/>
              </a:spcAft>
              <a:buSzPts val="3500"/>
              <a:buNone/>
              <a:defRPr sz="2700">
                <a:solidFill>
                  <a:srgbClr val="000000"/>
                </a:solidFill>
              </a:defRPr>
            </a:lvl2pPr>
            <a:lvl3pPr lvl="2" rtl="0" algn="ctr">
              <a:lnSpc>
                <a:spcPct val="130000"/>
              </a:lnSpc>
              <a:spcBef>
                <a:spcPts val="0"/>
              </a:spcBef>
              <a:spcAft>
                <a:spcPts val="0"/>
              </a:spcAft>
              <a:buSzPts val="3500"/>
              <a:buNone/>
              <a:defRPr sz="2700">
                <a:solidFill>
                  <a:srgbClr val="000000"/>
                </a:solidFill>
              </a:defRPr>
            </a:lvl3pPr>
            <a:lvl4pPr lvl="3" rtl="0" algn="ctr">
              <a:lnSpc>
                <a:spcPct val="130000"/>
              </a:lnSpc>
              <a:spcBef>
                <a:spcPts val="0"/>
              </a:spcBef>
              <a:spcAft>
                <a:spcPts val="0"/>
              </a:spcAft>
              <a:buSzPts val="3500"/>
              <a:buNone/>
              <a:defRPr sz="2700">
                <a:solidFill>
                  <a:srgbClr val="000000"/>
                </a:solidFill>
              </a:defRPr>
            </a:lvl4pPr>
            <a:lvl5pPr lvl="4" rtl="0" algn="ctr">
              <a:lnSpc>
                <a:spcPct val="130000"/>
              </a:lnSpc>
              <a:spcBef>
                <a:spcPts val="0"/>
              </a:spcBef>
              <a:spcAft>
                <a:spcPts val="0"/>
              </a:spcAft>
              <a:buSzPts val="3500"/>
              <a:buNone/>
              <a:defRPr sz="2700">
                <a:solidFill>
                  <a:srgbClr val="000000"/>
                </a:solidFill>
              </a:defRPr>
            </a:lvl5pPr>
            <a:lvl6pPr lvl="5" rtl="0" algn="ctr">
              <a:lnSpc>
                <a:spcPct val="130000"/>
              </a:lnSpc>
              <a:spcBef>
                <a:spcPts val="0"/>
              </a:spcBef>
              <a:spcAft>
                <a:spcPts val="0"/>
              </a:spcAft>
              <a:buSzPts val="3500"/>
              <a:buNone/>
              <a:defRPr sz="2700">
                <a:solidFill>
                  <a:srgbClr val="000000"/>
                </a:solidFill>
              </a:defRPr>
            </a:lvl6pPr>
            <a:lvl7pPr lvl="6" rtl="0" algn="ctr">
              <a:lnSpc>
                <a:spcPct val="130000"/>
              </a:lnSpc>
              <a:spcBef>
                <a:spcPts val="0"/>
              </a:spcBef>
              <a:spcAft>
                <a:spcPts val="0"/>
              </a:spcAft>
              <a:buSzPts val="3500"/>
              <a:buNone/>
              <a:defRPr sz="2700">
                <a:solidFill>
                  <a:srgbClr val="000000"/>
                </a:solidFill>
              </a:defRPr>
            </a:lvl7pPr>
            <a:lvl8pPr lvl="7" rtl="0" algn="ctr">
              <a:lnSpc>
                <a:spcPct val="130000"/>
              </a:lnSpc>
              <a:spcBef>
                <a:spcPts val="0"/>
              </a:spcBef>
              <a:spcAft>
                <a:spcPts val="0"/>
              </a:spcAft>
              <a:buSzPts val="3500"/>
              <a:buNone/>
              <a:defRPr sz="2700">
                <a:solidFill>
                  <a:srgbClr val="000000"/>
                </a:solidFill>
              </a:defRPr>
            </a:lvl8pPr>
            <a:lvl9pPr lvl="8" rtl="0" algn="ctr">
              <a:lnSpc>
                <a:spcPct val="130000"/>
              </a:lnSpc>
              <a:spcBef>
                <a:spcPts val="0"/>
              </a:spcBef>
              <a:spcAft>
                <a:spcPts val="0"/>
              </a:spcAft>
              <a:buSzPts val="3500"/>
              <a:buNone/>
              <a:defRPr sz="2700">
                <a:solidFill>
                  <a:srgbClr val="000000"/>
                </a:solidFill>
              </a:defRPr>
            </a:lvl9pPr>
          </a:lstStyle>
          <a:p/>
        </p:txBody>
      </p:sp>
      <p:cxnSp>
        <p:nvCxnSpPr>
          <p:cNvPr id="685" name="Google Shape;685;p83"/>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686" name="Google Shape;686;p83"/>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687" name="Google Shape;687;p83"/>
          <p:cNvCxnSpPr/>
          <p:nvPr/>
        </p:nvCxnSpPr>
        <p:spPr>
          <a:xfrm rot="10800000">
            <a:off x="447767" y="6401100"/>
            <a:ext cx="0" cy="456900"/>
          </a:xfrm>
          <a:prstGeom prst="straightConnector1">
            <a:avLst/>
          </a:prstGeom>
          <a:noFill/>
          <a:ln cap="flat" cmpd="sng" w="9525">
            <a:solidFill>
              <a:srgbClr val="EE0000"/>
            </a:solidFill>
            <a:prstDash val="solid"/>
            <a:round/>
            <a:headEnd len="sm" w="sm" type="none"/>
            <a:tailEnd len="sm" w="sm" type="none"/>
          </a:ln>
        </p:spPr>
      </p:cxnSp>
      <p:sp>
        <p:nvSpPr>
          <p:cNvPr id="688" name="Google Shape;688;p8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689" name="Google Shape;689;p83"/>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690" name="Google Shape;690;p83"/>
          <p:cNvSpPr txBox="1"/>
          <p:nvPr>
            <p:ph idx="2" type="subTitle"/>
          </p:nvPr>
        </p:nvSpPr>
        <p:spPr>
          <a:xfrm>
            <a:off x="885050" y="6169550"/>
            <a:ext cx="9182700" cy="5595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700">
                <a:solidFill>
                  <a:srgbClr val="4D4D4F"/>
                </a:solidFill>
              </a:defRPr>
            </a:lvl1pPr>
            <a:lvl2pPr lvl="1" rtl="0" algn="l">
              <a:lnSpc>
                <a:spcPct val="142000"/>
              </a:lnSpc>
              <a:spcBef>
                <a:spcPts val="0"/>
              </a:spcBef>
              <a:spcAft>
                <a:spcPts val="0"/>
              </a:spcAft>
              <a:buSzPts val="1600"/>
              <a:buNone/>
              <a:defRPr sz="700">
                <a:solidFill>
                  <a:srgbClr val="4D4D4F"/>
                </a:solidFill>
              </a:defRPr>
            </a:lvl2pPr>
            <a:lvl3pPr lvl="2" rtl="0" algn="l">
              <a:lnSpc>
                <a:spcPct val="142000"/>
              </a:lnSpc>
              <a:spcBef>
                <a:spcPts val="0"/>
              </a:spcBef>
              <a:spcAft>
                <a:spcPts val="0"/>
              </a:spcAft>
              <a:buSzPts val="1600"/>
              <a:buNone/>
              <a:defRPr sz="700">
                <a:solidFill>
                  <a:srgbClr val="4D4D4F"/>
                </a:solidFill>
              </a:defRPr>
            </a:lvl3pPr>
            <a:lvl4pPr lvl="3" rtl="0" algn="l">
              <a:lnSpc>
                <a:spcPct val="142000"/>
              </a:lnSpc>
              <a:spcBef>
                <a:spcPts val="0"/>
              </a:spcBef>
              <a:spcAft>
                <a:spcPts val="0"/>
              </a:spcAft>
              <a:buSzPts val="1600"/>
              <a:buNone/>
              <a:defRPr sz="700">
                <a:solidFill>
                  <a:srgbClr val="4D4D4F"/>
                </a:solidFill>
              </a:defRPr>
            </a:lvl4pPr>
            <a:lvl5pPr lvl="4" rtl="0" algn="l">
              <a:lnSpc>
                <a:spcPct val="142000"/>
              </a:lnSpc>
              <a:spcBef>
                <a:spcPts val="0"/>
              </a:spcBef>
              <a:spcAft>
                <a:spcPts val="0"/>
              </a:spcAft>
              <a:buSzPts val="1600"/>
              <a:buNone/>
              <a:defRPr sz="700">
                <a:solidFill>
                  <a:srgbClr val="4D4D4F"/>
                </a:solidFill>
              </a:defRPr>
            </a:lvl5pPr>
            <a:lvl6pPr lvl="5" rtl="0" algn="l">
              <a:lnSpc>
                <a:spcPct val="142000"/>
              </a:lnSpc>
              <a:spcBef>
                <a:spcPts val="0"/>
              </a:spcBef>
              <a:spcAft>
                <a:spcPts val="0"/>
              </a:spcAft>
              <a:buSzPts val="1600"/>
              <a:buNone/>
              <a:defRPr sz="700">
                <a:solidFill>
                  <a:srgbClr val="4D4D4F"/>
                </a:solidFill>
              </a:defRPr>
            </a:lvl6pPr>
            <a:lvl7pPr lvl="6" rtl="0" algn="l">
              <a:lnSpc>
                <a:spcPct val="142000"/>
              </a:lnSpc>
              <a:spcBef>
                <a:spcPts val="0"/>
              </a:spcBef>
              <a:spcAft>
                <a:spcPts val="0"/>
              </a:spcAft>
              <a:buSzPts val="1600"/>
              <a:buNone/>
              <a:defRPr sz="700">
                <a:solidFill>
                  <a:srgbClr val="4D4D4F"/>
                </a:solidFill>
              </a:defRPr>
            </a:lvl7pPr>
            <a:lvl8pPr lvl="7" rtl="0" algn="l">
              <a:lnSpc>
                <a:spcPct val="142000"/>
              </a:lnSpc>
              <a:spcBef>
                <a:spcPts val="0"/>
              </a:spcBef>
              <a:spcAft>
                <a:spcPts val="0"/>
              </a:spcAft>
              <a:buSzPts val="1600"/>
              <a:buNone/>
              <a:defRPr sz="700">
                <a:solidFill>
                  <a:srgbClr val="4D4D4F"/>
                </a:solidFill>
              </a:defRPr>
            </a:lvl8pPr>
            <a:lvl9pPr lvl="8" rtl="0" algn="l">
              <a:lnSpc>
                <a:spcPct val="142000"/>
              </a:lnSpc>
              <a:spcBef>
                <a:spcPts val="0"/>
              </a:spcBef>
              <a:spcAft>
                <a:spcPts val="0"/>
              </a:spcAft>
              <a:buSzPts val="1600"/>
              <a:buNone/>
              <a:defRPr sz="700">
                <a:solidFill>
                  <a:srgbClr val="4D4D4F"/>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1" name="Shape 691"/>
        <p:cNvGrpSpPr/>
        <p:nvPr/>
      </p:nvGrpSpPr>
      <p:grpSpPr>
        <a:xfrm>
          <a:off x="0" y="0"/>
          <a:ext cx="0" cy="0"/>
          <a:chOff x="0" y="0"/>
          <a:chExt cx="0" cy="0"/>
        </a:xfrm>
      </p:grpSpPr>
      <p:sp>
        <p:nvSpPr>
          <p:cNvPr id="692" name="Google Shape;692;p84"/>
          <p:cNvSpPr txBox="1"/>
          <p:nvPr>
            <p:ph type="ctrTitle"/>
          </p:nvPr>
        </p:nvSpPr>
        <p:spPr>
          <a:xfrm>
            <a:off x="415611" y="992767"/>
            <a:ext cx="11360700" cy="2736900"/>
          </a:xfrm>
          <a:prstGeom prst="rect">
            <a:avLst/>
          </a:prstGeom>
        </p:spPr>
        <p:txBody>
          <a:bodyPr anchorCtr="0" anchor="b" bIns="0" lIns="0" spcFirstLastPara="1" rIns="0" wrap="square" tIns="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693" name="Google Shape;693;p84"/>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694" name="Google Shape;694;p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95" name="Shape 695"/>
        <p:cNvGrpSpPr/>
        <p:nvPr/>
      </p:nvGrpSpPr>
      <p:grpSpPr>
        <a:xfrm>
          <a:off x="0" y="0"/>
          <a:ext cx="0" cy="0"/>
          <a:chOff x="0" y="0"/>
          <a:chExt cx="0" cy="0"/>
        </a:xfrm>
      </p:grpSpPr>
      <p:sp>
        <p:nvSpPr>
          <p:cNvPr id="696" name="Google Shape;696;p8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p:txBody>
      </p:sp>
      <p:cxnSp>
        <p:nvCxnSpPr>
          <p:cNvPr id="697" name="Google Shape;697;p85"/>
          <p:cNvCxnSpPr/>
          <p:nvPr/>
        </p:nvCxnSpPr>
        <p:spPr>
          <a:xfrm rot="10800000">
            <a:off x="447775" y="100"/>
            <a:ext cx="0" cy="886500"/>
          </a:xfrm>
          <a:prstGeom prst="straightConnector1">
            <a:avLst/>
          </a:prstGeom>
          <a:noFill/>
          <a:ln cap="flat" cmpd="sng" w="9525">
            <a:solidFill>
              <a:schemeClr val="accent1"/>
            </a:solidFill>
            <a:prstDash val="solid"/>
            <a:round/>
            <a:headEnd len="med" w="med" type="none"/>
            <a:tailEnd len="med" w="med" type="none"/>
          </a:ln>
        </p:spPr>
      </p:cxnSp>
      <p:cxnSp>
        <p:nvCxnSpPr>
          <p:cNvPr id="698" name="Google Shape;698;p85"/>
          <p:cNvCxnSpPr/>
          <p:nvPr/>
        </p:nvCxnSpPr>
        <p:spPr>
          <a:xfrm rot="10800000">
            <a:off x="447767" y="6401400"/>
            <a:ext cx="0" cy="456600"/>
          </a:xfrm>
          <a:prstGeom prst="straightConnector1">
            <a:avLst/>
          </a:prstGeom>
          <a:noFill/>
          <a:ln cap="flat" cmpd="sng" w="9525">
            <a:solidFill>
              <a:schemeClr val="accent1"/>
            </a:solidFill>
            <a:prstDash val="solid"/>
            <a:round/>
            <a:headEnd len="med" w="med" type="none"/>
            <a:tailEnd len="med" w="med" type="none"/>
          </a:ln>
        </p:spPr>
      </p:cxnSp>
      <p:sp>
        <p:nvSpPr>
          <p:cNvPr id="699" name="Google Shape;699;p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Red Hat Text Medium"/>
                <a:ea typeface="Red Hat Text Medium"/>
                <a:cs typeface="Red Hat Text Medium"/>
                <a:sym typeface="Red Hat Text Medium"/>
              </a:defRPr>
            </a:lvl1pPr>
            <a:lvl2pPr lvl="1" rtl="0" algn="ctr">
              <a:buNone/>
              <a:defRPr sz="800">
                <a:latin typeface="Red Hat Text Medium"/>
                <a:ea typeface="Red Hat Text Medium"/>
                <a:cs typeface="Red Hat Text Medium"/>
                <a:sym typeface="Red Hat Text Medium"/>
              </a:defRPr>
            </a:lvl2pPr>
            <a:lvl3pPr lvl="2" rtl="0" algn="ctr">
              <a:buNone/>
              <a:defRPr sz="800">
                <a:latin typeface="Red Hat Text Medium"/>
                <a:ea typeface="Red Hat Text Medium"/>
                <a:cs typeface="Red Hat Text Medium"/>
                <a:sym typeface="Red Hat Text Medium"/>
              </a:defRPr>
            </a:lvl3pPr>
            <a:lvl4pPr lvl="3" rtl="0" algn="ctr">
              <a:buNone/>
              <a:defRPr sz="800">
                <a:latin typeface="Red Hat Text Medium"/>
                <a:ea typeface="Red Hat Text Medium"/>
                <a:cs typeface="Red Hat Text Medium"/>
                <a:sym typeface="Red Hat Text Medium"/>
              </a:defRPr>
            </a:lvl4pPr>
            <a:lvl5pPr lvl="4" rtl="0" algn="ctr">
              <a:buNone/>
              <a:defRPr sz="800">
                <a:latin typeface="Red Hat Text Medium"/>
                <a:ea typeface="Red Hat Text Medium"/>
                <a:cs typeface="Red Hat Text Medium"/>
                <a:sym typeface="Red Hat Text Medium"/>
              </a:defRPr>
            </a:lvl5pPr>
            <a:lvl6pPr lvl="5" rtl="0" algn="ctr">
              <a:buNone/>
              <a:defRPr sz="800">
                <a:latin typeface="Red Hat Text Medium"/>
                <a:ea typeface="Red Hat Text Medium"/>
                <a:cs typeface="Red Hat Text Medium"/>
                <a:sym typeface="Red Hat Text Medium"/>
              </a:defRPr>
            </a:lvl6pPr>
            <a:lvl7pPr lvl="6" rtl="0" algn="ctr">
              <a:buNone/>
              <a:defRPr sz="800">
                <a:latin typeface="Red Hat Text Medium"/>
                <a:ea typeface="Red Hat Text Medium"/>
                <a:cs typeface="Red Hat Text Medium"/>
                <a:sym typeface="Red Hat Text Medium"/>
              </a:defRPr>
            </a:lvl7pPr>
            <a:lvl8pPr lvl="7" rtl="0" algn="ctr">
              <a:buNone/>
              <a:defRPr sz="800">
                <a:latin typeface="Red Hat Text Medium"/>
                <a:ea typeface="Red Hat Text Medium"/>
                <a:cs typeface="Red Hat Text Medium"/>
                <a:sym typeface="Red Hat Text Medium"/>
              </a:defRPr>
            </a:lvl8pPr>
            <a:lvl9pPr lvl="8" rtl="0" algn="ctr">
              <a:buNone/>
              <a:defRPr sz="8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0" name="Google Shape;700;p85"/>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01" name="Google Shape;701;p85"/>
          <p:cNvSpPr txBox="1"/>
          <p:nvPr>
            <p:ph idx="2" type="subTitle"/>
          </p:nvPr>
        </p:nvSpPr>
        <p:spPr>
          <a:xfrm>
            <a:off x="885050" y="6169550"/>
            <a:ext cx="8002500" cy="5598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p:txBody>
      </p:sp>
      <p:cxnSp>
        <p:nvCxnSpPr>
          <p:cNvPr id="702" name="Google Shape;702;p85"/>
          <p:cNvCxnSpPr/>
          <p:nvPr/>
        </p:nvCxnSpPr>
        <p:spPr>
          <a:xfrm>
            <a:off x="4146414" y="-7350"/>
            <a:ext cx="0" cy="6872700"/>
          </a:xfrm>
          <a:prstGeom prst="straightConnector1">
            <a:avLst/>
          </a:prstGeom>
          <a:noFill/>
          <a:ln cap="flat" cmpd="sng" w="28575">
            <a:solidFill>
              <a:srgbClr val="D5D5D5"/>
            </a:solidFill>
            <a:prstDash val="solid"/>
            <a:round/>
            <a:headEnd len="med" w="med" type="none"/>
            <a:tailEnd len="med" w="med" type="none"/>
          </a:ln>
        </p:spPr>
      </p:cxnSp>
      <p:sp>
        <p:nvSpPr>
          <p:cNvPr id="703" name="Google Shape;703;p85"/>
          <p:cNvSpPr txBox="1"/>
          <p:nvPr>
            <p:ph idx="3" type="subTitle"/>
          </p:nvPr>
        </p:nvSpPr>
        <p:spPr>
          <a:xfrm>
            <a:off x="4467775" y="1832876"/>
            <a:ext cx="5115600" cy="645600"/>
          </a:xfrm>
          <a:prstGeom prst="rect">
            <a:avLst/>
          </a:prstGeom>
        </p:spPr>
        <p:txBody>
          <a:bodyPr anchorCtr="0" anchor="t" bIns="0" lIns="0" spcFirstLastPara="1" rIns="0" wrap="square" tIns="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704" name="Google Shape;704;p85"/>
          <p:cNvSpPr txBox="1"/>
          <p:nvPr>
            <p:ph idx="4" type="subTitle"/>
          </p:nvPr>
        </p:nvSpPr>
        <p:spPr>
          <a:xfrm>
            <a:off x="4467775" y="1441300"/>
            <a:ext cx="4538700" cy="2988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705" name="Google Shape;705;p85"/>
          <p:cNvSpPr txBox="1"/>
          <p:nvPr>
            <p:ph idx="5" type="subTitle"/>
          </p:nvPr>
        </p:nvSpPr>
        <p:spPr>
          <a:xfrm>
            <a:off x="3362500" y="1832876"/>
            <a:ext cx="690000" cy="2349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709" name="Shape 709"/>
        <p:cNvGrpSpPr/>
        <p:nvPr/>
      </p:nvGrpSpPr>
      <p:grpSpPr>
        <a:xfrm>
          <a:off x="0" y="0"/>
          <a:ext cx="0" cy="0"/>
          <a:chOff x="0" y="0"/>
          <a:chExt cx="0" cy="0"/>
        </a:xfrm>
      </p:grpSpPr>
      <p:sp>
        <p:nvSpPr>
          <p:cNvPr id="710" name="Google Shape;710;p87"/>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Font typeface="Red Hat Display"/>
              <a:buNone/>
              <a:defRPr sz="26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SzPts val="3400"/>
              <a:buNone/>
              <a:defRPr sz="2600">
                <a:solidFill>
                  <a:srgbClr val="000000"/>
                </a:solidFill>
              </a:defRPr>
            </a:lvl2pPr>
            <a:lvl3pPr lvl="2" rtl="0" algn="ctr">
              <a:lnSpc>
                <a:spcPct val="130000"/>
              </a:lnSpc>
              <a:spcBef>
                <a:spcPts val="0"/>
              </a:spcBef>
              <a:spcAft>
                <a:spcPts val="0"/>
              </a:spcAft>
              <a:buSzPts val="3400"/>
              <a:buNone/>
              <a:defRPr sz="2600">
                <a:solidFill>
                  <a:srgbClr val="000000"/>
                </a:solidFill>
              </a:defRPr>
            </a:lvl3pPr>
            <a:lvl4pPr lvl="3" rtl="0" algn="ctr">
              <a:lnSpc>
                <a:spcPct val="130000"/>
              </a:lnSpc>
              <a:spcBef>
                <a:spcPts val="0"/>
              </a:spcBef>
              <a:spcAft>
                <a:spcPts val="0"/>
              </a:spcAft>
              <a:buSzPts val="3400"/>
              <a:buNone/>
              <a:defRPr sz="2600">
                <a:solidFill>
                  <a:srgbClr val="000000"/>
                </a:solidFill>
              </a:defRPr>
            </a:lvl4pPr>
            <a:lvl5pPr lvl="4" rtl="0" algn="ctr">
              <a:lnSpc>
                <a:spcPct val="130000"/>
              </a:lnSpc>
              <a:spcBef>
                <a:spcPts val="0"/>
              </a:spcBef>
              <a:spcAft>
                <a:spcPts val="0"/>
              </a:spcAft>
              <a:buSzPts val="3400"/>
              <a:buNone/>
              <a:defRPr sz="2600">
                <a:solidFill>
                  <a:srgbClr val="000000"/>
                </a:solidFill>
              </a:defRPr>
            </a:lvl5pPr>
            <a:lvl6pPr lvl="5" rtl="0" algn="ctr">
              <a:lnSpc>
                <a:spcPct val="130000"/>
              </a:lnSpc>
              <a:spcBef>
                <a:spcPts val="0"/>
              </a:spcBef>
              <a:spcAft>
                <a:spcPts val="0"/>
              </a:spcAft>
              <a:buSzPts val="3400"/>
              <a:buNone/>
              <a:defRPr sz="2600">
                <a:solidFill>
                  <a:srgbClr val="000000"/>
                </a:solidFill>
              </a:defRPr>
            </a:lvl6pPr>
            <a:lvl7pPr lvl="6" rtl="0" algn="ctr">
              <a:lnSpc>
                <a:spcPct val="130000"/>
              </a:lnSpc>
              <a:spcBef>
                <a:spcPts val="0"/>
              </a:spcBef>
              <a:spcAft>
                <a:spcPts val="0"/>
              </a:spcAft>
              <a:buSzPts val="3400"/>
              <a:buNone/>
              <a:defRPr sz="2600">
                <a:solidFill>
                  <a:srgbClr val="000000"/>
                </a:solidFill>
              </a:defRPr>
            </a:lvl7pPr>
            <a:lvl8pPr lvl="7" rtl="0" algn="ctr">
              <a:lnSpc>
                <a:spcPct val="130000"/>
              </a:lnSpc>
              <a:spcBef>
                <a:spcPts val="0"/>
              </a:spcBef>
              <a:spcAft>
                <a:spcPts val="0"/>
              </a:spcAft>
              <a:buSzPts val="3400"/>
              <a:buNone/>
              <a:defRPr sz="2600">
                <a:solidFill>
                  <a:srgbClr val="000000"/>
                </a:solidFill>
              </a:defRPr>
            </a:lvl8pPr>
            <a:lvl9pPr lvl="8" rtl="0" algn="ctr">
              <a:lnSpc>
                <a:spcPct val="130000"/>
              </a:lnSpc>
              <a:spcBef>
                <a:spcPts val="0"/>
              </a:spcBef>
              <a:spcAft>
                <a:spcPts val="0"/>
              </a:spcAft>
              <a:buSzPts val="3400"/>
              <a:buNone/>
              <a:defRPr sz="2600">
                <a:solidFill>
                  <a:srgbClr val="000000"/>
                </a:solidFill>
              </a:defRPr>
            </a:lvl9pPr>
          </a:lstStyle>
          <a:p/>
        </p:txBody>
      </p:sp>
      <p:cxnSp>
        <p:nvCxnSpPr>
          <p:cNvPr id="711" name="Google Shape;711;p87"/>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12" name="Google Shape;712;p87"/>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Red Hat Text Medium"/>
              <a:buNone/>
              <a:defRPr sz="900">
                <a:solidFill>
                  <a:srgbClr val="EE0000"/>
                </a:solidFill>
                <a:latin typeface="Red Hat Text Medium"/>
                <a:ea typeface="Red Hat Text Medium"/>
                <a:cs typeface="Red Hat Text Medium"/>
                <a:sym typeface="Red Hat Text Medium"/>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713" name="Google Shape;713;p87"/>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14" name="Google Shape;714;p8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1pPr>
            <a:lvl2pPr indent="0" lvl="1"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2pPr>
            <a:lvl3pPr indent="0" lvl="2"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3pPr>
            <a:lvl4pPr indent="0" lvl="3"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4pPr>
            <a:lvl5pPr indent="0" lvl="4"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5pPr>
            <a:lvl6pPr indent="0" lvl="5"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6pPr>
            <a:lvl7pPr indent="0" lvl="6"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7pPr>
            <a:lvl8pPr indent="0" lvl="7"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8pPr>
            <a:lvl9pPr indent="0" lvl="8" marL="0" marR="0" rtl="0" algn="ctr">
              <a:lnSpc>
                <a:spcPct val="100000"/>
              </a:lnSpc>
              <a:spcBef>
                <a:spcPts val="0"/>
              </a:spcBef>
              <a:spcAft>
                <a:spcPts val="0"/>
              </a:spcAft>
              <a:buClr>
                <a:srgbClr val="000000"/>
              </a:buClr>
              <a:buSzPts val="800"/>
              <a:buFont typeface="Arial"/>
              <a:buNone/>
              <a:defRPr i="0" sz="800" u="none" cap="none" strike="noStrike">
                <a:solidFill>
                  <a:srgbClr val="000000"/>
                </a:solidFill>
                <a:latin typeface="Red Hat Text"/>
                <a:ea typeface="Red Hat Text"/>
                <a:cs typeface="Red Hat Text"/>
                <a:sym typeface="Red Hat Text"/>
              </a:defRPr>
            </a:lvl9pPr>
          </a:lstStyle>
          <a:p>
            <a:pPr indent="0" lvl="0" marL="0" rtl="0" algn="ctr">
              <a:spcBef>
                <a:spcPts val="0"/>
              </a:spcBef>
              <a:spcAft>
                <a:spcPts val="0"/>
              </a:spcAft>
              <a:buNone/>
            </a:pPr>
            <a:fld id="{00000000-1234-1234-1234-123412341234}" type="slidenum">
              <a:rPr lang="en"/>
              <a:t>‹#›</a:t>
            </a:fld>
            <a:endParaRPr/>
          </a:p>
        </p:txBody>
      </p:sp>
      <p:pic>
        <p:nvPicPr>
          <p:cNvPr id="715" name="Google Shape;715;p87"/>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716" name="Google Shape;716;p87"/>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Font typeface="Red Hat Text"/>
              <a:buNone/>
              <a:defRPr sz="600">
                <a:solidFill>
                  <a:srgbClr val="4D4D4F"/>
                </a:solidFill>
                <a:latin typeface="Red Hat Text"/>
                <a:ea typeface="Red Hat Text"/>
                <a:cs typeface="Red Hat Text"/>
                <a:sym typeface="Red Hat Text"/>
              </a:defRPr>
            </a:lvl1pPr>
            <a:lvl2pPr lvl="1" rtl="0" algn="l">
              <a:lnSpc>
                <a:spcPct val="142000"/>
              </a:lnSpc>
              <a:spcBef>
                <a:spcPts val="0"/>
              </a:spcBef>
              <a:spcAft>
                <a:spcPts val="0"/>
              </a:spcAft>
              <a:buSzPts val="1600"/>
              <a:buNone/>
              <a:defRPr sz="600">
                <a:solidFill>
                  <a:srgbClr val="4D4D4F"/>
                </a:solidFill>
              </a:defRPr>
            </a:lvl2pPr>
            <a:lvl3pPr lvl="2" rtl="0" algn="l">
              <a:lnSpc>
                <a:spcPct val="142000"/>
              </a:lnSpc>
              <a:spcBef>
                <a:spcPts val="0"/>
              </a:spcBef>
              <a:spcAft>
                <a:spcPts val="0"/>
              </a:spcAft>
              <a:buSzPts val="1600"/>
              <a:buNone/>
              <a:defRPr sz="600">
                <a:solidFill>
                  <a:srgbClr val="4D4D4F"/>
                </a:solidFill>
              </a:defRPr>
            </a:lvl3pPr>
            <a:lvl4pPr lvl="3" rtl="0" algn="l">
              <a:lnSpc>
                <a:spcPct val="142000"/>
              </a:lnSpc>
              <a:spcBef>
                <a:spcPts val="0"/>
              </a:spcBef>
              <a:spcAft>
                <a:spcPts val="0"/>
              </a:spcAft>
              <a:buSzPts val="1600"/>
              <a:buNone/>
              <a:defRPr sz="600">
                <a:solidFill>
                  <a:srgbClr val="4D4D4F"/>
                </a:solidFill>
              </a:defRPr>
            </a:lvl4pPr>
            <a:lvl5pPr lvl="4" rtl="0" algn="l">
              <a:lnSpc>
                <a:spcPct val="142000"/>
              </a:lnSpc>
              <a:spcBef>
                <a:spcPts val="0"/>
              </a:spcBef>
              <a:spcAft>
                <a:spcPts val="0"/>
              </a:spcAft>
              <a:buSzPts val="1600"/>
              <a:buNone/>
              <a:defRPr sz="600">
                <a:solidFill>
                  <a:srgbClr val="4D4D4F"/>
                </a:solidFill>
              </a:defRPr>
            </a:lvl5pPr>
            <a:lvl6pPr lvl="5" rtl="0" algn="l">
              <a:lnSpc>
                <a:spcPct val="142000"/>
              </a:lnSpc>
              <a:spcBef>
                <a:spcPts val="0"/>
              </a:spcBef>
              <a:spcAft>
                <a:spcPts val="0"/>
              </a:spcAft>
              <a:buSzPts val="1600"/>
              <a:buNone/>
              <a:defRPr sz="600">
                <a:solidFill>
                  <a:srgbClr val="4D4D4F"/>
                </a:solidFill>
              </a:defRPr>
            </a:lvl6pPr>
            <a:lvl7pPr lvl="6" rtl="0" algn="l">
              <a:lnSpc>
                <a:spcPct val="142000"/>
              </a:lnSpc>
              <a:spcBef>
                <a:spcPts val="0"/>
              </a:spcBef>
              <a:spcAft>
                <a:spcPts val="0"/>
              </a:spcAft>
              <a:buSzPts val="1600"/>
              <a:buNone/>
              <a:defRPr sz="600">
                <a:solidFill>
                  <a:srgbClr val="4D4D4F"/>
                </a:solidFill>
              </a:defRPr>
            </a:lvl7pPr>
            <a:lvl8pPr lvl="7" rtl="0" algn="l">
              <a:lnSpc>
                <a:spcPct val="142000"/>
              </a:lnSpc>
              <a:spcBef>
                <a:spcPts val="0"/>
              </a:spcBef>
              <a:spcAft>
                <a:spcPts val="0"/>
              </a:spcAft>
              <a:buSzPts val="1600"/>
              <a:buNone/>
              <a:defRPr sz="600">
                <a:solidFill>
                  <a:srgbClr val="4D4D4F"/>
                </a:solidFill>
              </a:defRPr>
            </a:lvl8pPr>
            <a:lvl9pPr lvl="8" rtl="0" algn="l">
              <a:lnSpc>
                <a:spcPct val="142000"/>
              </a:lnSpc>
              <a:spcBef>
                <a:spcPts val="0"/>
              </a:spcBef>
              <a:spcAft>
                <a:spcPts val="0"/>
              </a:spcAft>
              <a:buSzPts val="1600"/>
              <a:buNone/>
              <a:defRPr sz="600">
                <a:solidFill>
                  <a:srgbClr val="4D4D4F"/>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type="title">
  <p:cSld name="TITLE">
    <p:bg>
      <p:bgPr>
        <a:blipFill>
          <a:blip r:embed="rId2">
            <a:alphaModFix/>
          </a:blip>
          <a:stretch>
            <a:fillRect/>
          </a:stretch>
        </a:blipFill>
      </p:bgPr>
    </p:bg>
    <p:spTree>
      <p:nvGrpSpPr>
        <p:cNvPr id="717" name="Shape 717"/>
        <p:cNvGrpSpPr/>
        <p:nvPr/>
      </p:nvGrpSpPr>
      <p:grpSpPr>
        <a:xfrm>
          <a:off x="0" y="0"/>
          <a:ext cx="0" cy="0"/>
          <a:chOff x="0" y="0"/>
          <a:chExt cx="0" cy="0"/>
        </a:xfrm>
      </p:grpSpPr>
      <p:sp>
        <p:nvSpPr>
          <p:cNvPr id="718" name="Google Shape;718;p88"/>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719" name="Google Shape;719;p88"/>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chemeClr val="lt1"/>
                </a:solidFill>
              </a:defRPr>
            </a:lvl1pPr>
            <a:lvl2pPr lvl="1" rtl="0" algn="l">
              <a:lnSpc>
                <a:spcPct val="105000"/>
              </a:lnSpc>
              <a:spcBef>
                <a:spcPts val="0"/>
              </a:spcBef>
              <a:spcAft>
                <a:spcPts val="0"/>
              </a:spcAft>
              <a:buSzPts val="3400"/>
              <a:buNone/>
              <a:defRPr sz="4600">
                <a:solidFill>
                  <a:schemeClr val="lt1"/>
                </a:solidFill>
              </a:defRPr>
            </a:lvl2pPr>
            <a:lvl3pPr lvl="2" rtl="0" algn="l">
              <a:lnSpc>
                <a:spcPct val="105000"/>
              </a:lnSpc>
              <a:spcBef>
                <a:spcPts val="0"/>
              </a:spcBef>
              <a:spcAft>
                <a:spcPts val="0"/>
              </a:spcAft>
              <a:buSzPts val="3400"/>
              <a:buNone/>
              <a:defRPr sz="4600">
                <a:solidFill>
                  <a:schemeClr val="lt1"/>
                </a:solidFill>
              </a:defRPr>
            </a:lvl3pPr>
            <a:lvl4pPr lvl="3" rtl="0" algn="l">
              <a:lnSpc>
                <a:spcPct val="105000"/>
              </a:lnSpc>
              <a:spcBef>
                <a:spcPts val="0"/>
              </a:spcBef>
              <a:spcAft>
                <a:spcPts val="0"/>
              </a:spcAft>
              <a:buSzPts val="3400"/>
              <a:buNone/>
              <a:defRPr sz="4600">
                <a:solidFill>
                  <a:schemeClr val="lt1"/>
                </a:solidFill>
              </a:defRPr>
            </a:lvl4pPr>
            <a:lvl5pPr lvl="4" rtl="0" algn="l">
              <a:lnSpc>
                <a:spcPct val="105000"/>
              </a:lnSpc>
              <a:spcBef>
                <a:spcPts val="0"/>
              </a:spcBef>
              <a:spcAft>
                <a:spcPts val="0"/>
              </a:spcAft>
              <a:buSzPts val="3400"/>
              <a:buNone/>
              <a:defRPr sz="4600">
                <a:solidFill>
                  <a:schemeClr val="lt1"/>
                </a:solidFill>
              </a:defRPr>
            </a:lvl5pPr>
            <a:lvl6pPr lvl="5" rtl="0" algn="l">
              <a:lnSpc>
                <a:spcPct val="105000"/>
              </a:lnSpc>
              <a:spcBef>
                <a:spcPts val="0"/>
              </a:spcBef>
              <a:spcAft>
                <a:spcPts val="0"/>
              </a:spcAft>
              <a:buSzPts val="3400"/>
              <a:buNone/>
              <a:defRPr sz="4600">
                <a:solidFill>
                  <a:schemeClr val="lt1"/>
                </a:solidFill>
              </a:defRPr>
            </a:lvl6pPr>
            <a:lvl7pPr lvl="6" rtl="0" algn="l">
              <a:lnSpc>
                <a:spcPct val="105000"/>
              </a:lnSpc>
              <a:spcBef>
                <a:spcPts val="0"/>
              </a:spcBef>
              <a:spcAft>
                <a:spcPts val="0"/>
              </a:spcAft>
              <a:buSzPts val="3400"/>
              <a:buNone/>
              <a:defRPr sz="4600">
                <a:solidFill>
                  <a:schemeClr val="lt1"/>
                </a:solidFill>
              </a:defRPr>
            </a:lvl7pPr>
            <a:lvl8pPr lvl="7" rtl="0" algn="l">
              <a:lnSpc>
                <a:spcPct val="105000"/>
              </a:lnSpc>
              <a:spcBef>
                <a:spcPts val="0"/>
              </a:spcBef>
              <a:spcAft>
                <a:spcPts val="0"/>
              </a:spcAft>
              <a:buSzPts val="3400"/>
              <a:buNone/>
              <a:defRPr sz="4600">
                <a:solidFill>
                  <a:schemeClr val="lt1"/>
                </a:solidFill>
              </a:defRPr>
            </a:lvl8pPr>
            <a:lvl9pPr lvl="8" rtl="0" algn="l">
              <a:lnSpc>
                <a:spcPct val="105000"/>
              </a:lnSpc>
              <a:spcBef>
                <a:spcPts val="0"/>
              </a:spcBef>
              <a:spcAft>
                <a:spcPts val="0"/>
              </a:spcAft>
              <a:buSzPts val="3400"/>
              <a:buNone/>
              <a:defRPr sz="4600">
                <a:solidFill>
                  <a:schemeClr val="lt1"/>
                </a:solidFill>
              </a:defRPr>
            </a:lvl9pPr>
          </a:lstStyle>
          <a:p/>
        </p:txBody>
      </p:sp>
      <p:sp>
        <p:nvSpPr>
          <p:cNvPr id="720" name="Google Shape;720;p88"/>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sp>
        <p:nvSpPr>
          <p:cNvPr id="721" name="Google Shape;721;p88"/>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1200">
                <a:solidFill>
                  <a:schemeClr val="lt1"/>
                </a:solidFill>
              </a:defRPr>
            </a:lvl1pPr>
            <a:lvl2pPr lvl="1" rtl="0" algn="l">
              <a:lnSpc>
                <a:spcPct val="135000"/>
              </a:lnSpc>
              <a:spcBef>
                <a:spcPts val="0"/>
              </a:spcBef>
              <a:spcAft>
                <a:spcPts val="0"/>
              </a:spcAft>
              <a:buClr>
                <a:schemeClr val="lt1"/>
              </a:buClr>
              <a:buSzPts val="1200"/>
              <a:buNone/>
              <a:defRPr sz="1200">
                <a:solidFill>
                  <a:schemeClr val="lt1"/>
                </a:solidFill>
              </a:defRPr>
            </a:lvl2pPr>
            <a:lvl3pPr lvl="2" rtl="0" algn="l">
              <a:lnSpc>
                <a:spcPct val="135000"/>
              </a:lnSpc>
              <a:spcBef>
                <a:spcPts val="0"/>
              </a:spcBef>
              <a:spcAft>
                <a:spcPts val="0"/>
              </a:spcAft>
              <a:buClr>
                <a:schemeClr val="lt1"/>
              </a:buClr>
              <a:buSzPts val="1200"/>
              <a:buNone/>
              <a:defRPr sz="1200">
                <a:solidFill>
                  <a:schemeClr val="lt1"/>
                </a:solidFill>
              </a:defRPr>
            </a:lvl3pPr>
            <a:lvl4pPr lvl="3" rtl="0" algn="l">
              <a:lnSpc>
                <a:spcPct val="135000"/>
              </a:lnSpc>
              <a:spcBef>
                <a:spcPts val="0"/>
              </a:spcBef>
              <a:spcAft>
                <a:spcPts val="0"/>
              </a:spcAft>
              <a:buClr>
                <a:schemeClr val="lt1"/>
              </a:buClr>
              <a:buSzPts val="1200"/>
              <a:buNone/>
              <a:defRPr sz="1200">
                <a:solidFill>
                  <a:schemeClr val="lt1"/>
                </a:solidFill>
              </a:defRPr>
            </a:lvl4pPr>
            <a:lvl5pPr lvl="4" rtl="0" algn="l">
              <a:lnSpc>
                <a:spcPct val="135000"/>
              </a:lnSpc>
              <a:spcBef>
                <a:spcPts val="0"/>
              </a:spcBef>
              <a:spcAft>
                <a:spcPts val="0"/>
              </a:spcAft>
              <a:buClr>
                <a:schemeClr val="lt1"/>
              </a:buClr>
              <a:buSzPts val="1200"/>
              <a:buNone/>
              <a:defRPr sz="1200">
                <a:solidFill>
                  <a:schemeClr val="lt1"/>
                </a:solidFill>
              </a:defRPr>
            </a:lvl5pPr>
            <a:lvl6pPr lvl="5" rtl="0" algn="l">
              <a:lnSpc>
                <a:spcPct val="135000"/>
              </a:lnSpc>
              <a:spcBef>
                <a:spcPts val="0"/>
              </a:spcBef>
              <a:spcAft>
                <a:spcPts val="0"/>
              </a:spcAft>
              <a:buClr>
                <a:schemeClr val="lt1"/>
              </a:buClr>
              <a:buSzPts val="1200"/>
              <a:buNone/>
              <a:defRPr sz="1200">
                <a:solidFill>
                  <a:schemeClr val="lt1"/>
                </a:solidFill>
              </a:defRPr>
            </a:lvl6pPr>
            <a:lvl7pPr lvl="6" rtl="0" algn="l">
              <a:lnSpc>
                <a:spcPct val="135000"/>
              </a:lnSpc>
              <a:spcBef>
                <a:spcPts val="0"/>
              </a:spcBef>
              <a:spcAft>
                <a:spcPts val="0"/>
              </a:spcAft>
              <a:buClr>
                <a:schemeClr val="lt1"/>
              </a:buClr>
              <a:buSzPts val="1200"/>
              <a:buNone/>
              <a:defRPr sz="1200">
                <a:solidFill>
                  <a:schemeClr val="lt1"/>
                </a:solidFill>
              </a:defRPr>
            </a:lvl7pPr>
            <a:lvl8pPr lvl="7" rtl="0" algn="l">
              <a:lnSpc>
                <a:spcPct val="135000"/>
              </a:lnSpc>
              <a:spcBef>
                <a:spcPts val="0"/>
              </a:spcBef>
              <a:spcAft>
                <a:spcPts val="0"/>
              </a:spcAft>
              <a:buClr>
                <a:schemeClr val="lt1"/>
              </a:buClr>
              <a:buSzPts val="1200"/>
              <a:buNone/>
              <a:defRPr sz="1200">
                <a:solidFill>
                  <a:schemeClr val="lt1"/>
                </a:solidFill>
              </a:defRPr>
            </a:lvl8pPr>
            <a:lvl9pPr lvl="8" rtl="0" algn="l">
              <a:lnSpc>
                <a:spcPct val="135000"/>
              </a:lnSpc>
              <a:spcBef>
                <a:spcPts val="0"/>
              </a:spcBef>
              <a:spcAft>
                <a:spcPts val="0"/>
              </a:spcAft>
              <a:buClr>
                <a:schemeClr val="lt1"/>
              </a:buClr>
              <a:buSzPts val="1200"/>
              <a:buNone/>
              <a:defRPr sz="1200">
                <a:solidFill>
                  <a:schemeClr val="lt1"/>
                </a:solidFill>
              </a:defRPr>
            </a:lvl9pPr>
          </a:lstStyle>
          <a:p/>
        </p:txBody>
      </p:sp>
      <p:pic>
        <p:nvPicPr>
          <p:cNvPr id="722" name="Google Shape;722;p88"/>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23" name="Google Shape;723;p88"/>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24" name="Google Shape;724;p8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TITLE_1">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89"/>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400"/>
              <a:buNone/>
              <a:defRPr sz="1400">
                <a:solidFill>
                  <a:schemeClr val="lt1"/>
                </a:solidFill>
              </a:defRPr>
            </a:lvl1pPr>
            <a:lvl2pPr lvl="1" rtl="0" algn="l">
              <a:lnSpc>
                <a:spcPct val="180000"/>
              </a:lnSpc>
              <a:spcBef>
                <a:spcPts val="0"/>
              </a:spcBef>
              <a:spcAft>
                <a:spcPts val="0"/>
              </a:spcAft>
              <a:buClr>
                <a:schemeClr val="lt1"/>
              </a:buClr>
              <a:buSzPts val="1400"/>
              <a:buNone/>
              <a:defRPr sz="1400">
                <a:solidFill>
                  <a:schemeClr val="lt1"/>
                </a:solidFill>
              </a:defRPr>
            </a:lvl2pPr>
            <a:lvl3pPr lvl="2" rtl="0" algn="l">
              <a:lnSpc>
                <a:spcPct val="180000"/>
              </a:lnSpc>
              <a:spcBef>
                <a:spcPts val="0"/>
              </a:spcBef>
              <a:spcAft>
                <a:spcPts val="0"/>
              </a:spcAft>
              <a:buClr>
                <a:schemeClr val="lt1"/>
              </a:buClr>
              <a:buSzPts val="1400"/>
              <a:buNone/>
              <a:defRPr sz="1400">
                <a:solidFill>
                  <a:schemeClr val="lt1"/>
                </a:solidFill>
              </a:defRPr>
            </a:lvl3pPr>
            <a:lvl4pPr lvl="3" rtl="0" algn="l">
              <a:lnSpc>
                <a:spcPct val="180000"/>
              </a:lnSpc>
              <a:spcBef>
                <a:spcPts val="0"/>
              </a:spcBef>
              <a:spcAft>
                <a:spcPts val="0"/>
              </a:spcAft>
              <a:buClr>
                <a:schemeClr val="lt1"/>
              </a:buClr>
              <a:buSzPts val="1400"/>
              <a:buNone/>
              <a:defRPr sz="1400">
                <a:solidFill>
                  <a:schemeClr val="lt1"/>
                </a:solidFill>
              </a:defRPr>
            </a:lvl4pPr>
            <a:lvl5pPr lvl="4" rtl="0" algn="l">
              <a:lnSpc>
                <a:spcPct val="180000"/>
              </a:lnSpc>
              <a:spcBef>
                <a:spcPts val="0"/>
              </a:spcBef>
              <a:spcAft>
                <a:spcPts val="0"/>
              </a:spcAft>
              <a:buClr>
                <a:schemeClr val="lt1"/>
              </a:buClr>
              <a:buSzPts val="1400"/>
              <a:buNone/>
              <a:defRPr sz="1400">
                <a:solidFill>
                  <a:schemeClr val="lt1"/>
                </a:solidFill>
              </a:defRPr>
            </a:lvl5pPr>
            <a:lvl6pPr lvl="5" rtl="0" algn="l">
              <a:lnSpc>
                <a:spcPct val="180000"/>
              </a:lnSpc>
              <a:spcBef>
                <a:spcPts val="0"/>
              </a:spcBef>
              <a:spcAft>
                <a:spcPts val="0"/>
              </a:spcAft>
              <a:buClr>
                <a:schemeClr val="lt1"/>
              </a:buClr>
              <a:buSzPts val="1400"/>
              <a:buNone/>
              <a:defRPr sz="1400">
                <a:solidFill>
                  <a:schemeClr val="lt1"/>
                </a:solidFill>
              </a:defRPr>
            </a:lvl6pPr>
            <a:lvl7pPr lvl="6" rtl="0" algn="l">
              <a:lnSpc>
                <a:spcPct val="180000"/>
              </a:lnSpc>
              <a:spcBef>
                <a:spcPts val="0"/>
              </a:spcBef>
              <a:spcAft>
                <a:spcPts val="0"/>
              </a:spcAft>
              <a:buClr>
                <a:schemeClr val="lt1"/>
              </a:buClr>
              <a:buSzPts val="1400"/>
              <a:buNone/>
              <a:defRPr sz="1400">
                <a:solidFill>
                  <a:schemeClr val="lt1"/>
                </a:solidFill>
              </a:defRPr>
            </a:lvl7pPr>
            <a:lvl8pPr lvl="7" rtl="0" algn="l">
              <a:lnSpc>
                <a:spcPct val="180000"/>
              </a:lnSpc>
              <a:spcBef>
                <a:spcPts val="0"/>
              </a:spcBef>
              <a:spcAft>
                <a:spcPts val="0"/>
              </a:spcAft>
              <a:buClr>
                <a:schemeClr val="lt1"/>
              </a:buClr>
              <a:buSzPts val="1400"/>
              <a:buNone/>
              <a:defRPr sz="1400">
                <a:solidFill>
                  <a:schemeClr val="lt1"/>
                </a:solidFill>
              </a:defRPr>
            </a:lvl8pPr>
            <a:lvl9pPr lvl="8" rtl="0" algn="l">
              <a:lnSpc>
                <a:spcPct val="180000"/>
              </a:lnSpc>
              <a:spcBef>
                <a:spcPts val="0"/>
              </a:spcBef>
              <a:spcAft>
                <a:spcPts val="0"/>
              </a:spcAft>
              <a:buClr>
                <a:schemeClr val="lt1"/>
              </a:buClr>
              <a:buSzPts val="1400"/>
              <a:buNone/>
              <a:defRPr sz="1400">
                <a:solidFill>
                  <a:schemeClr val="lt1"/>
                </a:solidFill>
              </a:defRPr>
            </a:lvl9pPr>
          </a:lstStyle>
          <a:p/>
        </p:txBody>
      </p:sp>
      <p:sp>
        <p:nvSpPr>
          <p:cNvPr id="727" name="Google Shape;727;p8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728" name="Google Shape;728;p89"/>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chemeClr val="lt1"/>
                </a:solidFill>
              </a:defRPr>
            </a:lvl1pPr>
            <a:lvl2pPr lvl="1" rtl="0" algn="l">
              <a:lnSpc>
                <a:spcPct val="105000"/>
              </a:lnSpc>
              <a:spcBef>
                <a:spcPts val="0"/>
              </a:spcBef>
              <a:spcAft>
                <a:spcPts val="0"/>
              </a:spcAft>
              <a:buSzPts val="3400"/>
              <a:buNone/>
              <a:defRPr sz="7000">
                <a:solidFill>
                  <a:schemeClr val="lt1"/>
                </a:solidFill>
              </a:defRPr>
            </a:lvl2pPr>
            <a:lvl3pPr lvl="2" rtl="0" algn="l">
              <a:lnSpc>
                <a:spcPct val="105000"/>
              </a:lnSpc>
              <a:spcBef>
                <a:spcPts val="0"/>
              </a:spcBef>
              <a:spcAft>
                <a:spcPts val="0"/>
              </a:spcAft>
              <a:buSzPts val="3400"/>
              <a:buNone/>
              <a:defRPr sz="7000">
                <a:solidFill>
                  <a:schemeClr val="lt1"/>
                </a:solidFill>
              </a:defRPr>
            </a:lvl3pPr>
            <a:lvl4pPr lvl="3" rtl="0" algn="l">
              <a:lnSpc>
                <a:spcPct val="105000"/>
              </a:lnSpc>
              <a:spcBef>
                <a:spcPts val="0"/>
              </a:spcBef>
              <a:spcAft>
                <a:spcPts val="0"/>
              </a:spcAft>
              <a:buSzPts val="3400"/>
              <a:buNone/>
              <a:defRPr sz="7000">
                <a:solidFill>
                  <a:schemeClr val="lt1"/>
                </a:solidFill>
              </a:defRPr>
            </a:lvl4pPr>
            <a:lvl5pPr lvl="4" rtl="0" algn="l">
              <a:lnSpc>
                <a:spcPct val="105000"/>
              </a:lnSpc>
              <a:spcBef>
                <a:spcPts val="0"/>
              </a:spcBef>
              <a:spcAft>
                <a:spcPts val="0"/>
              </a:spcAft>
              <a:buSzPts val="3400"/>
              <a:buNone/>
              <a:defRPr sz="7000">
                <a:solidFill>
                  <a:schemeClr val="lt1"/>
                </a:solidFill>
              </a:defRPr>
            </a:lvl5pPr>
            <a:lvl6pPr lvl="5" rtl="0" algn="l">
              <a:lnSpc>
                <a:spcPct val="105000"/>
              </a:lnSpc>
              <a:spcBef>
                <a:spcPts val="0"/>
              </a:spcBef>
              <a:spcAft>
                <a:spcPts val="0"/>
              </a:spcAft>
              <a:buSzPts val="3400"/>
              <a:buNone/>
              <a:defRPr sz="7000">
                <a:solidFill>
                  <a:schemeClr val="lt1"/>
                </a:solidFill>
              </a:defRPr>
            </a:lvl6pPr>
            <a:lvl7pPr lvl="6" rtl="0" algn="l">
              <a:lnSpc>
                <a:spcPct val="105000"/>
              </a:lnSpc>
              <a:spcBef>
                <a:spcPts val="0"/>
              </a:spcBef>
              <a:spcAft>
                <a:spcPts val="0"/>
              </a:spcAft>
              <a:buSzPts val="3400"/>
              <a:buNone/>
              <a:defRPr sz="7000">
                <a:solidFill>
                  <a:schemeClr val="lt1"/>
                </a:solidFill>
              </a:defRPr>
            </a:lvl7pPr>
            <a:lvl8pPr lvl="7" rtl="0" algn="l">
              <a:lnSpc>
                <a:spcPct val="105000"/>
              </a:lnSpc>
              <a:spcBef>
                <a:spcPts val="0"/>
              </a:spcBef>
              <a:spcAft>
                <a:spcPts val="0"/>
              </a:spcAft>
              <a:buSzPts val="3400"/>
              <a:buNone/>
              <a:defRPr sz="7000">
                <a:solidFill>
                  <a:schemeClr val="lt1"/>
                </a:solidFill>
              </a:defRPr>
            </a:lvl8pPr>
            <a:lvl9pPr lvl="8" rtl="0" algn="l">
              <a:lnSpc>
                <a:spcPct val="105000"/>
              </a:lnSpc>
              <a:spcBef>
                <a:spcPts val="0"/>
              </a:spcBef>
              <a:spcAft>
                <a:spcPts val="0"/>
              </a:spcAft>
              <a:buSzPts val="3400"/>
              <a:buNone/>
              <a:defRPr sz="7000">
                <a:solidFill>
                  <a:schemeClr val="lt1"/>
                </a:solidFill>
              </a:defRPr>
            </a:lvl9pPr>
          </a:lstStyle>
          <a:p/>
        </p:txBody>
      </p:sp>
      <p:pic>
        <p:nvPicPr>
          <p:cNvPr id="729" name="Google Shape;729;p89"/>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pic>
        <p:nvPicPr>
          <p:cNvPr id="730" name="Google Shape;730;p89"/>
          <p:cNvPicPr preferRelativeResize="0"/>
          <p:nvPr/>
        </p:nvPicPr>
        <p:blipFill rotWithShape="1">
          <a:blip r:embed="rId4">
            <a:alphaModFix/>
          </a:blip>
          <a:srcRect b="0" l="0" r="0" t="0"/>
          <a:stretch/>
        </p:blipFill>
        <p:spPr>
          <a:xfrm>
            <a:off x="7379804" y="3535984"/>
            <a:ext cx="455950" cy="455950"/>
          </a:xfrm>
          <a:prstGeom prst="rect">
            <a:avLst/>
          </a:prstGeom>
          <a:noFill/>
          <a:ln>
            <a:noFill/>
          </a:ln>
        </p:spPr>
      </p:pic>
      <p:pic>
        <p:nvPicPr>
          <p:cNvPr id="731" name="Google Shape;731;p89"/>
          <p:cNvPicPr preferRelativeResize="0"/>
          <p:nvPr/>
        </p:nvPicPr>
        <p:blipFill rotWithShape="1">
          <a:blip r:embed="rId5">
            <a:alphaModFix/>
          </a:blip>
          <a:srcRect b="0" l="0" r="0" t="0"/>
          <a:stretch/>
        </p:blipFill>
        <p:spPr>
          <a:xfrm>
            <a:off x="7379804" y="2767909"/>
            <a:ext cx="455950" cy="455950"/>
          </a:xfrm>
          <a:prstGeom prst="rect">
            <a:avLst/>
          </a:prstGeom>
          <a:noFill/>
          <a:ln>
            <a:noFill/>
          </a:ln>
        </p:spPr>
      </p:pic>
      <p:pic>
        <p:nvPicPr>
          <p:cNvPr id="732" name="Google Shape;732;p89"/>
          <p:cNvPicPr preferRelativeResize="0"/>
          <p:nvPr/>
        </p:nvPicPr>
        <p:blipFill rotWithShape="1">
          <a:blip r:embed="rId6">
            <a:alphaModFix/>
          </a:blip>
          <a:srcRect b="0" l="0" r="0" t="0"/>
          <a:stretch/>
        </p:blipFill>
        <p:spPr>
          <a:xfrm>
            <a:off x="7379804" y="1999834"/>
            <a:ext cx="455950" cy="455950"/>
          </a:xfrm>
          <a:prstGeom prst="rect">
            <a:avLst/>
          </a:prstGeom>
          <a:noFill/>
          <a:ln>
            <a:noFill/>
          </a:ln>
        </p:spPr>
      </p:pic>
      <p:pic>
        <p:nvPicPr>
          <p:cNvPr id="733" name="Google Shape;733;p89"/>
          <p:cNvPicPr preferRelativeResize="0"/>
          <p:nvPr/>
        </p:nvPicPr>
        <p:blipFill rotWithShape="1">
          <a:blip r:embed="rId7">
            <a:alphaModFix/>
          </a:blip>
          <a:srcRect b="0" l="0" r="0" t="0"/>
          <a:stretch/>
        </p:blipFill>
        <p:spPr>
          <a:xfrm>
            <a:off x="7379804" y="4304059"/>
            <a:ext cx="455950" cy="455950"/>
          </a:xfrm>
          <a:prstGeom prst="rect">
            <a:avLst/>
          </a:prstGeom>
          <a:noFill/>
          <a:ln>
            <a:noFill/>
          </a:ln>
        </p:spPr>
      </p:pic>
      <p:sp>
        <p:nvSpPr>
          <p:cNvPr id="734" name="Google Shape;734;p89"/>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linkedin.com/company/red-hat</a:t>
            </a:r>
            <a:endParaRPr b="0" i="0" sz="1400" u="none" cap="none" strike="noStrike">
              <a:solidFill>
                <a:schemeClr val="lt1"/>
              </a:solidFill>
              <a:latin typeface="Overpass Light"/>
              <a:ea typeface="Overpass Light"/>
              <a:cs typeface="Overpass Light"/>
              <a:sym typeface="Overpass Light"/>
            </a:endParaRPr>
          </a:p>
        </p:txBody>
      </p:sp>
      <p:sp>
        <p:nvSpPr>
          <p:cNvPr id="735" name="Google Shape;735;p89"/>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youtube.com/user/RedHatVideos</a:t>
            </a:r>
            <a:endParaRPr b="0" i="0" sz="1400" u="none" cap="none" strike="noStrike">
              <a:solidFill>
                <a:schemeClr val="lt1"/>
              </a:solidFill>
              <a:latin typeface="Overpass Light"/>
              <a:ea typeface="Overpass Light"/>
              <a:cs typeface="Overpass Light"/>
              <a:sym typeface="Overpass Light"/>
            </a:endParaRPr>
          </a:p>
        </p:txBody>
      </p:sp>
      <p:sp>
        <p:nvSpPr>
          <p:cNvPr id="736" name="Google Shape;736;p89"/>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facebook.com/redhatinc</a:t>
            </a:r>
            <a:endParaRPr b="0" i="0" sz="1400" u="none" cap="none" strike="noStrike">
              <a:solidFill>
                <a:schemeClr val="lt1"/>
              </a:solidFill>
              <a:latin typeface="Overpass Light"/>
              <a:ea typeface="Overpass Light"/>
              <a:cs typeface="Overpass Light"/>
              <a:sym typeface="Overpass Light"/>
            </a:endParaRPr>
          </a:p>
        </p:txBody>
      </p:sp>
      <p:sp>
        <p:nvSpPr>
          <p:cNvPr id="737" name="Google Shape;737;p89"/>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Overpass Light"/>
                <a:ea typeface="Overpass Light"/>
                <a:cs typeface="Overpass Light"/>
                <a:sym typeface="Overpass Light"/>
              </a:rPr>
              <a:t>twitter.com/RedHat</a:t>
            </a:r>
            <a:endParaRPr b="0" i="0" sz="1400" u="none" cap="none" strike="noStrike">
              <a:solidFill>
                <a:schemeClr val="lt1"/>
              </a:solidFill>
              <a:latin typeface="Overpass Light"/>
              <a:ea typeface="Overpass Light"/>
              <a:cs typeface="Overpass Light"/>
              <a:sym typeface="Overpass Light"/>
            </a:endParaRPr>
          </a:p>
        </p:txBody>
      </p:sp>
      <p:cxnSp>
        <p:nvCxnSpPr>
          <p:cNvPr id="738" name="Google Shape;738;p89"/>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cxnSp>
        <p:nvCxnSpPr>
          <p:cNvPr id="739" name="Google Shape;739;p89"/>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40" name="Google Shape;740;p8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p:cSld name="TITLE_2">
    <p:bg>
      <p:bgPr>
        <a:blipFill>
          <a:blip r:embed="rId2">
            <a:alphaModFix/>
          </a:blip>
          <a:stretch>
            <a:fillRect/>
          </a:stretch>
        </a:blipFill>
      </p:bgPr>
    </p:bg>
    <p:spTree>
      <p:nvGrpSpPr>
        <p:cNvPr id="741" name="Shape 741"/>
        <p:cNvGrpSpPr/>
        <p:nvPr/>
      </p:nvGrpSpPr>
      <p:grpSpPr>
        <a:xfrm>
          <a:off x="0" y="0"/>
          <a:ext cx="0" cy="0"/>
          <a:chOff x="0" y="0"/>
          <a:chExt cx="0" cy="0"/>
        </a:xfrm>
      </p:grpSpPr>
      <p:sp>
        <p:nvSpPr>
          <p:cNvPr id="742" name="Google Shape;742;p90"/>
          <p:cNvSpPr txBox="1"/>
          <p:nvPr>
            <p:ph idx="1" type="subTitle"/>
          </p:nvPr>
        </p:nvSpPr>
        <p:spPr>
          <a:xfrm>
            <a:off x="2083725" y="3521825"/>
            <a:ext cx="7533300" cy="914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EBEBEB"/>
              </a:buClr>
              <a:buSzPts val="2400"/>
              <a:buNone/>
              <a:defRPr sz="2400">
                <a:solidFill>
                  <a:srgbClr val="EBEBEB"/>
                </a:solidFill>
              </a:defRPr>
            </a:lvl1pPr>
            <a:lvl2pPr lvl="1" rtl="0" algn="l">
              <a:lnSpc>
                <a:spcPct val="100000"/>
              </a:lnSpc>
              <a:spcBef>
                <a:spcPts val="0"/>
              </a:spcBef>
              <a:spcAft>
                <a:spcPts val="0"/>
              </a:spcAft>
              <a:buClr>
                <a:srgbClr val="EBEBEB"/>
              </a:buClr>
              <a:buSzPts val="2400"/>
              <a:buNone/>
              <a:defRPr sz="2400">
                <a:solidFill>
                  <a:srgbClr val="EBEBEB"/>
                </a:solidFill>
              </a:defRPr>
            </a:lvl2pPr>
            <a:lvl3pPr lvl="2" rtl="0" algn="l">
              <a:lnSpc>
                <a:spcPct val="100000"/>
              </a:lnSpc>
              <a:spcBef>
                <a:spcPts val="0"/>
              </a:spcBef>
              <a:spcAft>
                <a:spcPts val="0"/>
              </a:spcAft>
              <a:buClr>
                <a:srgbClr val="EBEBEB"/>
              </a:buClr>
              <a:buSzPts val="2400"/>
              <a:buNone/>
              <a:defRPr sz="2400">
                <a:solidFill>
                  <a:srgbClr val="EBEBEB"/>
                </a:solidFill>
              </a:defRPr>
            </a:lvl3pPr>
            <a:lvl4pPr lvl="3" rtl="0" algn="l">
              <a:lnSpc>
                <a:spcPct val="100000"/>
              </a:lnSpc>
              <a:spcBef>
                <a:spcPts val="0"/>
              </a:spcBef>
              <a:spcAft>
                <a:spcPts val="0"/>
              </a:spcAft>
              <a:buClr>
                <a:srgbClr val="EBEBEB"/>
              </a:buClr>
              <a:buSzPts val="2400"/>
              <a:buNone/>
              <a:defRPr sz="2400">
                <a:solidFill>
                  <a:srgbClr val="EBEBEB"/>
                </a:solidFill>
              </a:defRPr>
            </a:lvl4pPr>
            <a:lvl5pPr lvl="4" rtl="0" algn="l">
              <a:lnSpc>
                <a:spcPct val="100000"/>
              </a:lnSpc>
              <a:spcBef>
                <a:spcPts val="0"/>
              </a:spcBef>
              <a:spcAft>
                <a:spcPts val="0"/>
              </a:spcAft>
              <a:buClr>
                <a:srgbClr val="EBEBEB"/>
              </a:buClr>
              <a:buSzPts val="2400"/>
              <a:buNone/>
              <a:defRPr sz="2400">
                <a:solidFill>
                  <a:srgbClr val="EBEBEB"/>
                </a:solidFill>
              </a:defRPr>
            </a:lvl5pPr>
            <a:lvl6pPr lvl="5" rtl="0" algn="l">
              <a:lnSpc>
                <a:spcPct val="100000"/>
              </a:lnSpc>
              <a:spcBef>
                <a:spcPts val="0"/>
              </a:spcBef>
              <a:spcAft>
                <a:spcPts val="0"/>
              </a:spcAft>
              <a:buClr>
                <a:srgbClr val="EBEBEB"/>
              </a:buClr>
              <a:buSzPts val="2400"/>
              <a:buNone/>
              <a:defRPr sz="2400">
                <a:solidFill>
                  <a:srgbClr val="EBEBEB"/>
                </a:solidFill>
              </a:defRPr>
            </a:lvl6pPr>
            <a:lvl7pPr lvl="6" rtl="0" algn="l">
              <a:lnSpc>
                <a:spcPct val="100000"/>
              </a:lnSpc>
              <a:spcBef>
                <a:spcPts val="0"/>
              </a:spcBef>
              <a:spcAft>
                <a:spcPts val="0"/>
              </a:spcAft>
              <a:buClr>
                <a:srgbClr val="EBEBEB"/>
              </a:buClr>
              <a:buSzPts val="2400"/>
              <a:buNone/>
              <a:defRPr sz="2400">
                <a:solidFill>
                  <a:srgbClr val="EBEBEB"/>
                </a:solidFill>
              </a:defRPr>
            </a:lvl7pPr>
            <a:lvl8pPr lvl="7" rtl="0" algn="l">
              <a:lnSpc>
                <a:spcPct val="100000"/>
              </a:lnSpc>
              <a:spcBef>
                <a:spcPts val="0"/>
              </a:spcBef>
              <a:spcAft>
                <a:spcPts val="0"/>
              </a:spcAft>
              <a:buClr>
                <a:srgbClr val="EBEBEB"/>
              </a:buClr>
              <a:buSzPts val="2400"/>
              <a:buNone/>
              <a:defRPr sz="2400">
                <a:solidFill>
                  <a:srgbClr val="EBEBEB"/>
                </a:solidFill>
              </a:defRPr>
            </a:lvl8pPr>
            <a:lvl9pPr lvl="8" rtl="0" algn="l">
              <a:lnSpc>
                <a:spcPct val="100000"/>
              </a:lnSpc>
              <a:spcBef>
                <a:spcPts val="0"/>
              </a:spcBef>
              <a:spcAft>
                <a:spcPts val="0"/>
              </a:spcAft>
              <a:buClr>
                <a:srgbClr val="EBEBEB"/>
              </a:buClr>
              <a:buSzPts val="2400"/>
              <a:buNone/>
              <a:defRPr sz="2400">
                <a:solidFill>
                  <a:srgbClr val="EBEBEB"/>
                </a:solidFill>
              </a:defRPr>
            </a:lvl9pPr>
          </a:lstStyle>
          <a:p/>
        </p:txBody>
      </p:sp>
      <p:sp>
        <p:nvSpPr>
          <p:cNvPr id="743" name="Google Shape;743;p9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744" name="Google Shape;744;p90"/>
          <p:cNvSpPr txBox="1"/>
          <p:nvPr>
            <p:ph type="title"/>
          </p:nvPr>
        </p:nvSpPr>
        <p:spPr>
          <a:xfrm>
            <a:off x="2083875" y="1743625"/>
            <a:ext cx="7533300" cy="1600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4600">
                <a:solidFill>
                  <a:srgbClr val="EBEBEB"/>
                </a:solidFill>
              </a:defRPr>
            </a:lvl1pPr>
            <a:lvl2pPr lvl="1" rtl="0" algn="l">
              <a:lnSpc>
                <a:spcPct val="105000"/>
              </a:lnSpc>
              <a:spcBef>
                <a:spcPts val="0"/>
              </a:spcBef>
              <a:spcAft>
                <a:spcPts val="0"/>
              </a:spcAft>
              <a:buSzPts val="3400"/>
              <a:buNone/>
              <a:defRPr sz="4600">
                <a:solidFill>
                  <a:srgbClr val="EBEBEB"/>
                </a:solidFill>
              </a:defRPr>
            </a:lvl2pPr>
            <a:lvl3pPr lvl="2" rtl="0" algn="l">
              <a:lnSpc>
                <a:spcPct val="105000"/>
              </a:lnSpc>
              <a:spcBef>
                <a:spcPts val="0"/>
              </a:spcBef>
              <a:spcAft>
                <a:spcPts val="0"/>
              </a:spcAft>
              <a:buSzPts val="3400"/>
              <a:buNone/>
              <a:defRPr sz="4600">
                <a:solidFill>
                  <a:srgbClr val="EBEBEB"/>
                </a:solidFill>
              </a:defRPr>
            </a:lvl3pPr>
            <a:lvl4pPr lvl="3" rtl="0" algn="l">
              <a:lnSpc>
                <a:spcPct val="105000"/>
              </a:lnSpc>
              <a:spcBef>
                <a:spcPts val="0"/>
              </a:spcBef>
              <a:spcAft>
                <a:spcPts val="0"/>
              </a:spcAft>
              <a:buSzPts val="3400"/>
              <a:buNone/>
              <a:defRPr sz="4600">
                <a:solidFill>
                  <a:srgbClr val="EBEBEB"/>
                </a:solidFill>
              </a:defRPr>
            </a:lvl4pPr>
            <a:lvl5pPr lvl="4" rtl="0" algn="l">
              <a:lnSpc>
                <a:spcPct val="105000"/>
              </a:lnSpc>
              <a:spcBef>
                <a:spcPts val="0"/>
              </a:spcBef>
              <a:spcAft>
                <a:spcPts val="0"/>
              </a:spcAft>
              <a:buSzPts val="3400"/>
              <a:buNone/>
              <a:defRPr sz="4600">
                <a:solidFill>
                  <a:srgbClr val="EBEBEB"/>
                </a:solidFill>
              </a:defRPr>
            </a:lvl5pPr>
            <a:lvl6pPr lvl="5" rtl="0" algn="l">
              <a:lnSpc>
                <a:spcPct val="105000"/>
              </a:lnSpc>
              <a:spcBef>
                <a:spcPts val="0"/>
              </a:spcBef>
              <a:spcAft>
                <a:spcPts val="0"/>
              </a:spcAft>
              <a:buSzPts val="3400"/>
              <a:buNone/>
              <a:defRPr sz="4600">
                <a:solidFill>
                  <a:srgbClr val="EBEBEB"/>
                </a:solidFill>
              </a:defRPr>
            </a:lvl6pPr>
            <a:lvl7pPr lvl="6" rtl="0" algn="l">
              <a:lnSpc>
                <a:spcPct val="105000"/>
              </a:lnSpc>
              <a:spcBef>
                <a:spcPts val="0"/>
              </a:spcBef>
              <a:spcAft>
                <a:spcPts val="0"/>
              </a:spcAft>
              <a:buSzPts val="3400"/>
              <a:buNone/>
              <a:defRPr sz="4600">
                <a:solidFill>
                  <a:srgbClr val="EBEBEB"/>
                </a:solidFill>
              </a:defRPr>
            </a:lvl7pPr>
            <a:lvl8pPr lvl="7" rtl="0" algn="l">
              <a:lnSpc>
                <a:spcPct val="105000"/>
              </a:lnSpc>
              <a:spcBef>
                <a:spcPts val="0"/>
              </a:spcBef>
              <a:spcAft>
                <a:spcPts val="0"/>
              </a:spcAft>
              <a:buSzPts val="3400"/>
              <a:buNone/>
              <a:defRPr sz="4600">
                <a:solidFill>
                  <a:srgbClr val="EBEBEB"/>
                </a:solidFill>
              </a:defRPr>
            </a:lvl8pPr>
            <a:lvl9pPr lvl="8" rtl="0" algn="l">
              <a:lnSpc>
                <a:spcPct val="105000"/>
              </a:lnSpc>
              <a:spcBef>
                <a:spcPts val="0"/>
              </a:spcBef>
              <a:spcAft>
                <a:spcPts val="0"/>
              </a:spcAft>
              <a:buSzPts val="3400"/>
              <a:buNone/>
              <a:defRPr sz="4600">
                <a:solidFill>
                  <a:srgbClr val="EBEBEB"/>
                </a:solidFill>
              </a:defRPr>
            </a:lvl9pPr>
          </a:lstStyle>
          <a:p/>
        </p:txBody>
      </p:sp>
      <p:sp>
        <p:nvSpPr>
          <p:cNvPr id="745" name="Google Shape;745;p90"/>
          <p:cNvSpPr txBox="1"/>
          <p:nvPr>
            <p:ph idx="2" type="subTitle"/>
          </p:nvPr>
        </p:nvSpPr>
        <p:spPr>
          <a:xfrm>
            <a:off x="2083725"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sp>
        <p:nvSpPr>
          <p:cNvPr id="746" name="Google Shape;746;p90"/>
          <p:cNvSpPr txBox="1"/>
          <p:nvPr>
            <p:ph idx="3" type="subTitle"/>
          </p:nvPr>
        </p:nvSpPr>
        <p:spPr>
          <a:xfrm>
            <a:off x="4471850" y="4681700"/>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rgbClr val="EBEBEB"/>
              </a:buClr>
              <a:buSzPts val="1200"/>
              <a:buNone/>
              <a:defRPr sz="1200">
                <a:solidFill>
                  <a:srgbClr val="EBEBEB"/>
                </a:solidFill>
              </a:defRPr>
            </a:lvl1pPr>
            <a:lvl2pPr lvl="1" rtl="0" algn="l">
              <a:lnSpc>
                <a:spcPct val="135000"/>
              </a:lnSpc>
              <a:spcBef>
                <a:spcPts val="0"/>
              </a:spcBef>
              <a:spcAft>
                <a:spcPts val="0"/>
              </a:spcAft>
              <a:buClr>
                <a:srgbClr val="EBEBEB"/>
              </a:buClr>
              <a:buSzPts val="1200"/>
              <a:buNone/>
              <a:defRPr sz="1200">
                <a:solidFill>
                  <a:srgbClr val="EBEBEB"/>
                </a:solidFill>
              </a:defRPr>
            </a:lvl2pPr>
            <a:lvl3pPr lvl="2" rtl="0" algn="l">
              <a:lnSpc>
                <a:spcPct val="135000"/>
              </a:lnSpc>
              <a:spcBef>
                <a:spcPts val="0"/>
              </a:spcBef>
              <a:spcAft>
                <a:spcPts val="0"/>
              </a:spcAft>
              <a:buClr>
                <a:srgbClr val="EBEBEB"/>
              </a:buClr>
              <a:buSzPts val="1200"/>
              <a:buNone/>
              <a:defRPr sz="1200">
                <a:solidFill>
                  <a:srgbClr val="EBEBEB"/>
                </a:solidFill>
              </a:defRPr>
            </a:lvl3pPr>
            <a:lvl4pPr lvl="3" rtl="0" algn="l">
              <a:lnSpc>
                <a:spcPct val="135000"/>
              </a:lnSpc>
              <a:spcBef>
                <a:spcPts val="0"/>
              </a:spcBef>
              <a:spcAft>
                <a:spcPts val="0"/>
              </a:spcAft>
              <a:buClr>
                <a:srgbClr val="EBEBEB"/>
              </a:buClr>
              <a:buSzPts val="1200"/>
              <a:buNone/>
              <a:defRPr sz="1200">
                <a:solidFill>
                  <a:srgbClr val="EBEBEB"/>
                </a:solidFill>
              </a:defRPr>
            </a:lvl4pPr>
            <a:lvl5pPr lvl="4" rtl="0" algn="l">
              <a:lnSpc>
                <a:spcPct val="135000"/>
              </a:lnSpc>
              <a:spcBef>
                <a:spcPts val="0"/>
              </a:spcBef>
              <a:spcAft>
                <a:spcPts val="0"/>
              </a:spcAft>
              <a:buClr>
                <a:srgbClr val="EBEBEB"/>
              </a:buClr>
              <a:buSzPts val="1200"/>
              <a:buNone/>
              <a:defRPr sz="1200">
                <a:solidFill>
                  <a:srgbClr val="EBEBEB"/>
                </a:solidFill>
              </a:defRPr>
            </a:lvl5pPr>
            <a:lvl6pPr lvl="5" rtl="0" algn="l">
              <a:lnSpc>
                <a:spcPct val="135000"/>
              </a:lnSpc>
              <a:spcBef>
                <a:spcPts val="0"/>
              </a:spcBef>
              <a:spcAft>
                <a:spcPts val="0"/>
              </a:spcAft>
              <a:buClr>
                <a:srgbClr val="EBEBEB"/>
              </a:buClr>
              <a:buSzPts val="1200"/>
              <a:buNone/>
              <a:defRPr sz="1200">
                <a:solidFill>
                  <a:srgbClr val="EBEBEB"/>
                </a:solidFill>
              </a:defRPr>
            </a:lvl6pPr>
            <a:lvl7pPr lvl="6" rtl="0" algn="l">
              <a:lnSpc>
                <a:spcPct val="135000"/>
              </a:lnSpc>
              <a:spcBef>
                <a:spcPts val="0"/>
              </a:spcBef>
              <a:spcAft>
                <a:spcPts val="0"/>
              </a:spcAft>
              <a:buClr>
                <a:srgbClr val="EBEBEB"/>
              </a:buClr>
              <a:buSzPts val="1200"/>
              <a:buNone/>
              <a:defRPr sz="1200">
                <a:solidFill>
                  <a:srgbClr val="EBEBEB"/>
                </a:solidFill>
              </a:defRPr>
            </a:lvl7pPr>
            <a:lvl8pPr lvl="7" rtl="0" algn="l">
              <a:lnSpc>
                <a:spcPct val="135000"/>
              </a:lnSpc>
              <a:spcBef>
                <a:spcPts val="0"/>
              </a:spcBef>
              <a:spcAft>
                <a:spcPts val="0"/>
              </a:spcAft>
              <a:buClr>
                <a:srgbClr val="EBEBEB"/>
              </a:buClr>
              <a:buSzPts val="1200"/>
              <a:buNone/>
              <a:defRPr sz="1200">
                <a:solidFill>
                  <a:srgbClr val="EBEBEB"/>
                </a:solidFill>
              </a:defRPr>
            </a:lvl8pPr>
            <a:lvl9pPr lvl="8" rtl="0" algn="l">
              <a:lnSpc>
                <a:spcPct val="135000"/>
              </a:lnSpc>
              <a:spcBef>
                <a:spcPts val="0"/>
              </a:spcBef>
              <a:spcAft>
                <a:spcPts val="0"/>
              </a:spcAft>
              <a:buClr>
                <a:srgbClr val="EBEBEB"/>
              </a:buClr>
              <a:buSzPts val="1200"/>
              <a:buNone/>
              <a:defRPr sz="1200">
                <a:solidFill>
                  <a:srgbClr val="EBEBEB"/>
                </a:solidFill>
              </a:defRPr>
            </a:lvl9pPr>
          </a:lstStyle>
          <a:p/>
        </p:txBody>
      </p:sp>
      <p:pic>
        <p:nvPicPr>
          <p:cNvPr id="747" name="Google Shape;747;p90"/>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48" name="Google Shape;748;p9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49" name="Google Shape;749;p9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p:cSld name="TITLE_1_1">
    <p:bg>
      <p:bgPr>
        <a:blipFill>
          <a:blip r:embed="rId2">
            <a:alphaModFix/>
          </a:blip>
          <a:stretch>
            <a:fillRect/>
          </a:stretch>
        </a:blipFill>
      </p:bgPr>
    </p:bg>
    <p:spTree>
      <p:nvGrpSpPr>
        <p:cNvPr id="750" name="Shape 750"/>
        <p:cNvGrpSpPr/>
        <p:nvPr/>
      </p:nvGrpSpPr>
      <p:grpSpPr>
        <a:xfrm>
          <a:off x="0" y="0"/>
          <a:ext cx="0" cy="0"/>
          <a:chOff x="0" y="0"/>
          <a:chExt cx="0" cy="0"/>
        </a:xfrm>
      </p:grpSpPr>
      <p:sp>
        <p:nvSpPr>
          <p:cNvPr id="751" name="Google Shape;751;p91"/>
          <p:cNvSpPr txBox="1"/>
          <p:nvPr>
            <p:ph idx="1" type="subTitle"/>
          </p:nvPr>
        </p:nvSpPr>
        <p:spPr>
          <a:xfrm>
            <a:off x="2083725" y="3008425"/>
            <a:ext cx="41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rgbClr val="EBEBEB"/>
              </a:buClr>
              <a:buSzPts val="1400"/>
              <a:buNone/>
              <a:defRPr sz="1400">
                <a:solidFill>
                  <a:srgbClr val="EBEBEB"/>
                </a:solidFill>
              </a:defRPr>
            </a:lvl1pPr>
            <a:lvl2pPr lvl="1" rtl="0" algn="l">
              <a:lnSpc>
                <a:spcPct val="180000"/>
              </a:lnSpc>
              <a:spcBef>
                <a:spcPts val="0"/>
              </a:spcBef>
              <a:spcAft>
                <a:spcPts val="0"/>
              </a:spcAft>
              <a:buClr>
                <a:srgbClr val="EBEBEB"/>
              </a:buClr>
              <a:buSzPts val="1400"/>
              <a:buNone/>
              <a:defRPr sz="1400">
                <a:solidFill>
                  <a:srgbClr val="EBEBEB"/>
                </a:solidFill>
              </a:defRPr>
            </a:lvl2pPr>
            <a:lvl3pPr lvl="2" rtl="0" algn="l">
              <a:lnSpc>
                <a:spcPct val="180000"/>
              </a:lnSpc>
              <a:spcBef>
                <a:spcPts val="0"/>
              </a:spcBef>
              <a:spcAft>
                <a:spcPts val="0"/>
              </a:spcAft>
              <a:buClr>
                <a:srgbClr val="EBEBEB"/>
              </a:buClr>
              <a:buSzPts val="1400"/>
              <a:buNone/>
              <a:defRPr sz="1400">
                <a:solidFill>
                  <a:srgbClr val="EBEBEB"/>
                </a:solidFill>
              </a:defRPr>
            </a:lvl3pPr>
            <a:lvl4pPr lvl="3" rtl="0" algn="l">
              <a:lnSpc>
                <a:spcPct val="180000"/>
              </a:lnSpc>
              <a:spcBef>
                <a:spcPts val="0"/>
              </a:spcBef>
              <a:spcAft>
                <a:spcPts val="0"/>
              </a:spcAft>
              <a:buClr>
                <a:srgbClr val="EBEBEB"/>
              </a:buClr>
              <a:buSzPts val="1400"/>
              <a:buNone/>
              <a:defRPr sz="1400">
                <a:solidFill>
                  <a:srgbClr val="EBEBEB"/>
                </a:solidFill>
              </a:defRPr>
            </a:lvl4pPr>
            <a:lvl5pPr lvl="4" rtl="0" algn="l">
              <a:lnSpc>
                <a:spcPct val="180000"/>
              </a:lnSpc>
              <a:spcBef>
                <a:spcPts val="0"/>
              </a:spcBef>
              <a:spcAft>
                <a:spcPts val="0"/>
              </a:spcAft>
              <a:buClr>
                <a:srgbClr val="EBEBEB"/>
              </a:buClr>
              <a:buSzPts val="1400"/>
              <a:buNone/>
              <a:defRPr sz="1400">
                <a:solidFill>
                  <a:srgbClr val="EBEBEB"/>
                </a:solidFill>
              </a:defRPr>
            </a:lvl5pPr>
            <a:lvl6pPr lvl="5" rtl="0" algn="l">
              <a:lnSpc>
                <a:spcPct val="180000"/>
              </a:lnSpc>
              <a:spcBef>
                <a:spcPts val="0"/>
              </a:spcBef>
              <a:spcAft>
                <a:spcPts val="0"/>
              </a:spcAft>
              <a:buClr>
                <a:srgbClr val="EBEBEB"/>
              </a:buClr>
              <a:buSzPts val="1400"/>
              <a:buNone/>
              <a:defRPr sz="1400">
                <a:solidFill>
                  <a:srgbClr val="EBEBEB"/>
                </a:solidFill>
              </a:defRPr>
            </a:lvl6pPr>
            <a:lvl7pPr lvl="6" rtl="0" algn="l">
              <a:lnSpc>
                <a:spcPct val="180000"/>
              </a:lnSpc>
              <a:spcBef>
                <a:spcPts val="0"/>
              </a:spcBef>
              <a:spcAft>
                <a:spcPts val="0"/>
              </a:spcAft>
              <a:buClr>
                <a:srgbClr val="EBEBEB"/>
              </a:buClr>
              <a:buSzPts val="1400"/>
              <a:buNone/>
              <a:defRPr sz="1400">
                <a:solidFill>
                  <a:srgbClr val="EBEBEB"/>
                </a:solidFill>
              </a:defRPr>
            </a:lvl7pPr>
            <a:lvl8pPr lvl="7" rtl="0" algn="l">
              <a:lnSpc>
                <a:spcPct val="180000"/>
              </a:lnSpc>
              <a:spcBef>
                <a:spcPts val="0"/>
              </a:spcBef>
              <a:spcAft>
                <a:spcPts val="0"/>
              </a:spcAft>
              <a:buClr>
                <a:srgbClr val="EBEBEB"/>
              </a:buClr>
              <a:buSzPts val="1400"/>
              <a:buNone/>
              <a:defRPr sz="1400">
                <a:solidFill>
                  <a:srgbClr val="EBEBEB"/>
                </a:solidFill>
              </a:defRPr>
            </a:lvl8pPr>
            <a:lvl9pPr lvl="8" rtl="0" algn="l">
              <a:lnSpc>
                <a:spcPct val="180000"/>
              </a:lnSpc>
              <a:spcBef>
                <a:spcPts val="0"/>
              </a:spcBef>
              <a:spcAft>
                <a:spcPts val="0"/>
              </a:spcAft>
              <a:buClr>
                <a:srgbClr val="EBEBEB"/>
              </a:buClr>
              <a:buSzPts val="1400"/>
              <a:buNone/>
              <a:defRPr sz="1400">
                <a:solidFill>
                  <a:srgbClr val="EBEBEB"/>
                </a:solidFill>
              </a:defRPr>
            </a:lvl9pPr>
          </a:lstStyle>
          <a:p/>
        </p:txBody>
      </p:sp>
      <p:sp>
        <p:nvSpPr>
          <p:cNvPr id="752" name="Google Shape;752;p91"/>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753" name="Google Shape;753;p91"/>
          <p:cNvSpPr txBox="1"/>
          <p:nvPr>
            <p:ph type="title"/>
          </p:nvPr>
        </p:nvSpPr>
        <p:spPr>
          <a:xfrm>
            <a:off x="2083875" y="568625"/>
            <a:ext cx="4905000" cy="1985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7000">
                <a:solidFill>
                  <a:srgbClr val="EBEBEB"/>
                </a:solidFill>
              </a:defRPr>
            </a:lvl1pPr>
            <a:lvl2pPr lvl="1" rtl="0" algn="l">
              <a:lnSpc>
                <a:spcPct val="105000"/>
              </a:lnSpc>
              <a:spcBef>
                <a:spcPts val="0"/>
              </a:spcBef>
              <a:spcAft>
                <a:spcPts val="0"/>
              </a:spcAft>
              <a:buSzPts val="3400"/>
              <a:buNone/>
              <a:defRPr sz="7000">
                <a:solidFill>
                  <a:srgbClr val="EBEBEB"/>
                </a:solidFill>
              </a:defRPr>
            </a:lvl2pPr>
            <a:lvl3pPr lvl="2" rtl="0" algn="l">
              <a:lnSpc>
                <a:spcPct val="105000"/>
              </a:lnSpc>
              <a:spcBef>
                <a:spcPts val="0"/>
              </a:spcBef>
              <a:spcAft>
                <a:spcPts val="0"/>
              </a:spcAft>
              <a:buSzPts val="3400"/>
              <a:buNone/>
              <a:defRPr sz="7000">
                <a:solidFill>
                  <a:srgbClr val="EBEBEB"/>
                </a:solidFill>
              </a:defRPr>
            </a:lvl3pPr>
            <a:lvl4pPr lvl="3" rtl="0" algn="l">
              <a:lnSpc>
                <a:spcPct val="105000"/>
              </a:lnSpc>
              <a:spcBef>
                <a:spcPts val="0"/>
              </a:spcBef>
              <a:spcAft>
                <a:spcPts val="0"/>
              </a:spcAft>
              <a:buSzPts val="3400"/>
              <a:buNone/>
              <a:defRPr sz="7000">
                <a:solidFill>
                  <a:srgbClr val="EBEBEB"/>
                </a:solidFill>
              </a:defRPr>
            </a:lvl4pPr>
            <a:lvl5pPr lvl="4" rtl="0" algn="l">
              <a:lnSpc>
                <a:spcPct val="105000"/>
              </a:lnSpc>
              <a:spcBef>
                <a:spcPts val="0"/>
              </a:spcBef>
              <a:spcAft>
                <a:spcPts val="0"/>
              </a:spcAft>
              <a:buSzPts val="3400"/>
              <a:buNone/>
              <a:defRPr sz="7000">
                <a:solidFill>
                  <a:srgbClr val="EBEBEB"/>
                </a:solidFill>
              </a:defRPr>
            </a:lvl5pPr>
            <a:lvl6pPr lvl="5" rtl="0" algn="l">
              <a:lnSpc>
                <a:spcPct val="105000"/>
              </a:lnSpc>
              <a:spcBef>
                <a:spcPts val="0"/>
              </a:spcBef>
              <a:spcAft>
                <a:spcPts val="0"/>
              </a:spcAft>
              <a:buSzPts val="3400"/>
              <a:buNone/>
              <a:defRPr sz="7000">
                <a:solidFill>
                  <a:srgbClr val="EBEBEB"/>
                </a:solidFill>
              </a:defRPr>
            </a:lvl6pPr>
            <a:lvl7pPr lvl="6" rtl="0" algn="l">
              <a:lnSpc>
                <a:spcPct val="105000"/>
              </a:lnSpc>
              <a:spcBef>
                <a:spcPts val="0"/>
              </a:spcBef>
              <a:spcAft>
                <a:spcPts val="0"/>
              </a:spcAft>
              <a:buSzPts val="3400"/>
              <a:buNone/>
              <a:defRPr sz="7000">
                <a:solidFill>
                  <a:srgbClr val="EBEBEB"/>
                </a:solidFill>
              </a:defRPr>
            </a:lvl7pPr>
            <a:lvl8pPr lvl="7" rtl="0" algn="l">
              <a:lnSpc>
                <a:spcPct val="105000"/>
              </a:lnSpc>
              <a:spcBef>
                <a:spcPts val="0"/>
              </a:spcBef>
              <a:spcAft>
                <a:spcPts val="0"/>
              </a:spcAft>
              <a:buSzPts val="3400"/>
              <a:buNone/>
              <a:defRPr sz="7000">
                <a:solidFill>
                  <a:srgbClr val="EBEBEB"/>
                </a:solidFill>
              </a:defRPr>
            </a:lvl8pPr>
            <a:lvl9pPr lvl="8" rtl="0" algn="l">
              <a:lnSpc>
                <a:spcPct val="105000"/>
              </a:lnSpc>
              <a:spcBef>
                <a:spcPts val="0"/>
              </a:spcBef>
              <a:spcAft>
                <a:spcPts val="0"/>
              </a:spcAft>
              <a:buSzPts val="3400"/>
              <a:buNone/>
              <a:defRPr sz="7000">
                <a:solidFill>
                  <a:srgbClr val="EBEBEB"/>
                </a:solidFill>
              </a:defRPr>
            </a:lvl9pPr>
          </a:lstStyle>
          <a:p/>
        </p:txBody>
      </p:sp>
      <p:pic>
        <p:nvPicPr>
          <p:cNvPr id="754" name="Google Shape;754;p91"/>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sp>
        <p:nvSpPr>
          <p:cNvPr id="755" name="Google Shape;755;p91"/>
          <p:cNvSpPr txBox="1"/>
          <p:nvPr/>
        </p:nvSpPr>
        <p:spPr>
          <a:xfrm>
            <a:off x="7960472" y="19998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linkedin.com/company/red-hat</a:t>
            </a:r>
            <a:endParaRPr b="0" i="0" sz="1400" u="none" cap="none" strike="noStrike">
              <a:solidFill>
                <a:srgbClr val="EBEBEB"/>
              </a:solidFill>
              <a:latin typeface="Overpass Light"/>
              <a:ea typeface="Overpass Light"/>
              <a:cs typeface="Overpass Light"/>
              <a:sym typeface="Overpass Light"/>
            </a:endParaRPr>
          </a:p>
        </p:txBody>
      </p:sp>
      <p:sp>
        <p:nvSpPr>
          <p:cNvPr id="756" name="Google Shape;756;p91"/>
          <p:cNvSpPr txBox="1"/>
          <p:nvPr/>
        </p:nvSpPr>
        <p:spPr>
          <a:xfrm>
            <a:off x="7960472" y="27678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youtube.com/user/RedHatVideos</a:t>
            </a:r>
            <a:endParaRPr b="0" i="0" sz="1400" u="none" cap="none" strike="noStrike">
              <a:solidFill>
                <a:srgbClr val="EBEBEB"/>
              </a:solidFill>
              <a:latin typeface="Overpass Light"/>
              <a:ea typeface="Overpass Light"/>
              <a:cs typeface="Overpass Light"/>
              <a:sym typeface="Overpass Light"/>
            </a:endParaRPr>
          </a:p>
        </p:txBody>
      </p:sp>
      <p:sp>
        <p:nvSpPr>
          <p:cNvPr id="757" name="Google Shape;757;p91"/>
          <p:cNvSpPr txBox="1"/>
          <p:nvPr/>
        </p:nvSpPr>
        <p:spPr>
          <a:xfrm>
            <a:off x="7960472" y="353592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facebook.com/redhatinc</a:t>
            </a:r>
            <a:endParaRPr b="0" i="0" sz="1400" u="none" cap="none" strike="noStrike">
              <a:solidFill>
                <a:srgbClr val="EBEBEB"/>
              </a:solidFill>
              <a:latin typeface="Overpass Light"/>
              <a:ea typeface="Overpass Light"/>
              <a:cs typeface="Overpass Light"/>
              <a:sym typeface="Overpass Light"/>
            </a:endParaRPr>
          </a:p>
        </p:txBody>
      </p:sp>
      <p:sp>
        <p:nvSpPr>
          <p:cNvPr id="758" name="Google Shape;758;p91"/>
          <p:cNvSpPr txBox="1"/>
          <p:nvPr/>
        </p:nvSpPr>
        <p:spPr>
          <a:xfrm>
            <a:off x="7960472" y="4303975"/>
            <a:ext cx="2993400" cy="45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BEBEB"/>
                </a:solidFill>
                <a:latin typeface="Overpass Light"/>
                <a:ea typeface="Overpass Light"/>
                <a:cs typeface="Overpass Light"/>
                <a:sym typeface="Overpass Light"/>
              </a:rPr>
              <a:t>twitter.com/RedHat</a:t>
            </a:r>
            <a:endParaRPr b="0" i="0" sz="1400" u="none" cap="none" strike="noStrike">
              <a:solidFill>
                <a:srgbClr val="EBEBEB"/>
              </a:solidFill>
              <a:latin typeface="Overpass Light"/>
              <a:ea typeface="Overpass Light"/>
              <a:cs typeface="Overpass Light"/>
              <a:sym typeface="Overpass Light"/>
            </a:endParaRPr>
          </a:p>
        </p:txBody>
      </p:sp>
      <p:cxnSp>
        <p:nvCxnSpPr>
          <p:cNvPr id="759" name="Google Shape;759;p91"/>
          <p:cNvCxnSpPr/>
          <p:nvPr/>
        </p:nvCxnSpPr>
        <p:spPr>
          <a:xfrm rot="10800000">
            <a:off x="447775" y="50"/>
            <a:ext cx="0" cy="2282700"/>
          </a:xfrm>
          <a:prstGeom prst="straightConnector1">
            <a:avLst/>
          </a:prstGeom>
          <a:noFill/>
          <a:ln cap="flat" cmpd="sng" w="9525">
            <a:solidFill>
              <a:srgbClr val="EE0000"/>
            </a:solidFill>
            <a:prstDash val="solid"/>
            <a:round/>
            <a:headEnd len="sm" w="sm" type="none"/>
            <a:tailEnd len="sm" w="sm" type="none"/>
          </a:ln>
        </p:spPr>
      </p:cxnSp>
      <p:pic>
        <p:nvPicPr>
          <p:cNvPr id="760" name="Google Shape;760;p91"/>
          <p:cNvPicPr preferRelativeResize="0"/>
          <p:nvPr/>
        </p:nvPicPr>
        <p:blipFill rotWithShape="1">
          <a:blip r:embed="rId4">
            <a:alphaModFix/>
          </a:blip>
          <a:srcRect b="0" l="0" r="0" t="0"/>
          <a:stretch/>
        </p:blipFill>
        <p:spPr>
          <a:xfrm>
            <a:off x="7321275" y="1882617"/>
            <a:ext cx="580517" cy="580517"/>
          </a:xfrm>
          <a:prstGeom prst="rect">
            <a:avLst/>
          </a:prstGeom>
          <a:noFill/>
          <a:ln>
            <a:noFill/>
          </a:ln>
        </p:spPr>
      </p:pic>
      <p:pic>
        <p:nvPicPr>
          <p:cNvPr id="761" name="Google Shape;761;p91"/>
          <p:cNvPicPr preferRelativeResize="0"/>
          <p:nvPr/>
        </p:nvPicPr>
        <p:blipFill rotWithShape="1">
          <a:blip r:embed="rId5">
            <a:alphaModFix/>
          </a:blip>
          <a:srcRect b="0" l="0" r="0" t="0"/>
          <a:stretch/>
        </p:blipFill>
        <p:spPr>
          <a:xfrm>
            <a:off x="7321275" y="3404473"/>
            <a:ext cx="580517" cy="580517"/>
          </a:xfrm>
          <a:prstGeom prst="rect">
            <a:avLst/>
          </a:prstGeom>
          <a:noFill/>
          <a:ln>
            <a:noFill/>
          </a:ln>
        </p:spPr>
      </p:pic>
      <p:pic>
        <p:nvPicPr>
          <p:cNvPr id="762" name="Google Shape;762;p91"/>
          <p:cNvPicPr preferRelativeResize="0"/>
          <p:nvPr/>
        </p:nvPicPr>
        <p:blipFill rotWithShape="1">
          <a:blip r:embed="rId6">
            <a:alphaModFix/>
          </a:blip>
          <a:srcRect b="0" l="0" r="0" t="0"/>
          <a:stretch/>
        </p:blipFill>
        <p:spPr>
          <a:xfrm>
            <a:off x="7321275" y="2705617"/>
            <a:ext cx="580517" cy="580517"/>
          </a:xfrm>
          <a:prstGeom prst="rect">
            <a:avLst/>
          </a:prstGeom>
          <a:noFill/>
          <a:ln>
            <a:noFill/>
          </a:ln>
        </p:spPr>
      </p:pic>
      <p:pic>
        <p:nvPicPr>
          <p:cNvPr id="763" name="Google Shape;763;p91"/>
          <p:cNvPicPr preferRelativeResize="0"/>
          <p:nvPr/>
        </p:nvPicPr>
        <p:blipFill rotWithShape="1">
          <a:blip r:embed="rId7">
            <a:alphaModFix/>
          </a:blip>
          <a:srcRect b="0" l="0" r="0" t="0"/>
          <a:stretch/>
        </p:blipFill>
        <p:spPr>
          <a:xfrm>
            <a:off x="7321275" y="4214033"/>
            <a:ext cx="580517" cy="580517"/>
          </a:xfrm>
          <a:prstGeom prst="rect">
            <a:avLst/>
          </a:prstGeom>
          <a:noFill/>
          <a:ln>
            <a:noFill/>
          </a:ln>
        </p:spPr>
      </p:pic>
      <p:cxnSp>
        <p:nvCxnSpPr>
          <p:cNvPr id="764" name="Google Shape;764;p91"/>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65" name="Google Shape;765;p91"/>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llustrated">
  <p:cSld name="CUSTOM">
    <p:bg>
      <p:bgPr>
        <a:blipFill>
          <a:blip r:embed="rId2">
            <a:alphaModFix/>
          </a:blip>
          <a:stretch>
            <a:fillRect/>
          </a:stretch>
        </a:blipFill>
      </p:bgPr>
    </p:bg>
    <p:spTree>
      <p:nvGrpSpPr>
        <p:cNvPr id="766" name="Shape 766"/>
        <p:cNvGrpSpPr/>
        <p:nvPr/>
      </p:nvGrpSpPr>
      <p:grpSpPr>
        <a:xfrm>
          <a:off x="0" y="0"/>
          <a:ext cx="0" cy="0"/>
          <a:chOff x="0" y="0"/>
          <a:chExt cx="0" cy="0"/>
        </a:xfrm>
      </p:grpSpPr>
      <p:sp>
        <p:nvSpPr>
          <p:cNvPr id="767" name="Google Shape;767;p9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pic>
        <p:nvPicPr>
          <p:cNvPr id="768" name="Google Shape;768;p92"/>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69" name="Google Shape;769;p92"/>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770" name="Google Shape;770;p9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771" name="Google Shape;771;p92"/>
          <p:cNvSpPr txBox="1"/>
          <p:nvPr>
            <p:ph idx="1" type="subTitle"/>
          </p:nvPr>
        </p:nvSpPr>
        <p:spPr>
          <a:xfrm>
            <a:off x="5660525" y="3971650"/>
            <a:ext cx="4446300" cy="914400"/>
          </a:xfrm>
          <a:prstGeom prst="rect">
            <a:avLst/>
          </a:prstGeom>
          <a:noFill/>
          <a:ln>
            <a:noFill/>
          </a:ln>
        </p:spPr>
        <p:txBody>
          <a:bodyPr anchorCtr="0" anchor="t" bIns="0" lIns="0" spcFirstLastPara="1" rIns="0" wrap="square" tIns="0">
            <a:noAutofit/>
          </a:bodyPr>
          <a:lstStyle>
            <a:lvl1pPr lvl="0" rtl="0" algn="l">
              <a:lnSpc>
                <a:spcPct val="140000"/>
              </a:lnSpc>
              <a:spcBef>
                <a:spcPts val="0"/>
              </a:spcBef>
              <a:spcAft>
                <a:spcPts val="0"/>
              </a:spcAft>
              <a:buSzPts val="1800"/>
              <a:buNone/>
              <a:defRPr sz="1800"/>
            </a:lvl1pPr>
            <a:lvl2pPr lvl="1" rtl="0" algn="l">
              <a:lnSpc>
                <a:spcPct val="140000"/>
              </a:lnSpc>
              <a:spcBef>
                <a:spcPts val="0"/>
              </a:spcBef>
              <a:spcAft>
                <a:spcPts val="0"/>
              </a:spcAft>
              <a:buSzPts val="1800"/>
              <a:buNone/>
              <a:defRPr sz="1800"/>
            </a:lvl2pPr>
            <a:lvl3pPr lvl="2" rtl="0" algn="l">
              <a:lnSpc>
                <a:spcPct val="140000"/>
              </a:lnSpc>
              <a:spcBef>
                <a:spcPts val="0"/>
              </a:spcBef>
              <a:spcAft>
                <a:spcPts val="0"/>
              </a:spcAft>
              <a:buSzPts val="1800"/>
              <a:buNone/>
              <a:defRPr sz="1800"/>
            </a:lvl3pPr>
            <a:lvl4pPr lvl="3" rtl="0" algn="l">
              <a:lnSpc>
                <a:spcPct val="140000"/>
              </a:lnSpc>
              <a:spcBef>
                <a:spcPts val="0"/>
              </a:spcBef>
              <a:spcAft>
                <a:spcPts val="0"/>
              </a:spcAft>
              <a:buSzPts val="1800"/>
              <a:buNone/>
              <a:defRPr sz="1800"/>
            </a:lvl4pPr>
            <a:lvl5pPr lvl="4" rtl="0" algn="l">
              <a:lnSpc>
                <a:spcPct val="140000"/>
              </a:lnSpc>
              <a:spcBef>
                <a:spcPts val="0"/>
              </a:spcBef>
              <a:spcAft>
                <a:spcPts val="0"/>
              </a:spcAft>
              <a:buSzPts val="1800"/>
              <a:buNone/>
              <a:defRPr sz="1800"/>
            </a:lvl5pPr>
            <a:lvl6pPr lvl="5" rtl="0" algn="l">
              <a:lnSpc>
                <a:spcPct val="140000"/>
              </a:lnSpc>
              <a:spcBef>
                <a:spcPts val="0"/>
              </a:spcBef>
              <a:spcAft>
                <a:spcPts val="0"/>
              </a:spcAft>
              <a:buSzPts val="1800"/>
              <a:buNone/>
              <a:defRPr sz="1800"/>
            </a:lvl6pPr>
            <a:lvl7pPr lvl="6" rtl="0" algn="l">
              <a:lnSpc>
                <a:spcPct val="140000"/>
              </a:lnSpc>
              <a:spcBef>
                <a:spcPts val="0"/>
              </a:spcBef>
              <a:spcAft>
                <a:spcPts val="0"/>
              </a:spcAft>
              <a:buSzPts val="1800"/>
              <a:buNone/>
              <a:defRPr sz="1800"/>
            </a:lvl7pPr>
            <a:lvl8pPr lvl="7" rtl="0" algn="l">
              <a:lnSpc>
                <a:spcPct val="140000"/>
              </a:lnSpc>
              <a:spcBef>
                <a:spcPts val="0"/>
              </a:spcBef>
              <a:spcAft>
                <a:spcPts val="0"/>
              </a:spcAft>
              <a:buSzPts val="1800"/>
              <a:buNone/>
              <a:defRPr sz="1800"/>
            </a:lvl8pPr>
            <a:lvl9pPr lvl="8" rtl="0" algn="l">
              <a:lnSpc>
                <a:spcPct val="140000"/>
              </a:lnSpc>
              <a:spcBef>
                <a:spcPts val="0"/>
              </a:spcBef>
              <a:spcAft>
                <a:spcPts val="0"/>
              </a:spcAft>
              <a:buSzPts val="1800"/>
              <a:buNone/>
              <a:defRPr sz="1800"/>
            </a:lvl9pPr>
          </a:lstStyle>
          <a:p/>
        </p:txBody>
      </p:sp>
      <p:sp>
        <p:nvSpPr>
          <p:cNvPr id="772" name="Google Shape;772;p92"/>
          <p:cNvSpPr txBox="1"/>
          <p:nvPr>
            <p:ph type="title"/>
          </p:nvPr>
        </p:nvSpPr>
        <p:spPr>
          <a:xfrm>
            <a:off x="5660525" y="1709031"/>
            <a:ext cx="5736300" cy="2117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4600">
                <a:solidFill>
                  <a:srgbClr val="EE0000"/>
                </a:solidFill>
                <a:latin typeface="Overpass"/>
                <a:ea typeface="Overpass"/>
                <a:cs typeface="Overpass"/>
                <a:sym typeface="Overpass"/>
              </a:defRPr>
            </a:lvl9pPr>
          </a:lstStyle>
          <a:p/>
        </p:txBody>
      </p:sp>
      <p:sp>
        <p:nvSpPr>
          <p:cNvPr id="773" name="Google Shape;773;p92"/>
          <p:cNvSpPr txBox="1"/>
          <p:nvPr>
            <p:ph idx="2" type="subTitle"/>
          </p:nvPr>
        </p:nvSpPr>
        <p:spPr>
          <a:xfrm>
            <a:off x="5660525" y="5318275"/>
            <a:ext cx="2040300" cy="6057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SzPts val="1200"/>
              <a:buNone/>
              <a:defRPr sz="1200"/>
            </a:lvl1pPr>
            <a:lvl2pPr lvl="1" rtl="0" algn="l">
              <a:lnSpc>
                <a:spcPct val="135000"/>
              </a:lnSpc>
              <a:spcBef>
                <a:spcPts val="0"/>
              </a:spcBef>
              <a:spcAft>
                <a:spcPts val="0"/>
              </a:spcAft>
              <a:buSzPts val="1200"/>
              <a:buNone/>
              <a:defRPr sz="1200"/>
            </a:lvl2pPr>
            <a:lvl3pPr lvl="2" rtl="0" algn="l">
              <a:lnSpc>
                <a:spcPct val="135000"/>
              </a:lnSpc>
              <a:spcBef>
                <a:spcPts val="0"/>
              </a:spcBef>
              <a:spcAft>
                <a:spcPts val="0"/>
              </a:spcAft>
              <a:buSzPts val="1200"/>
              <a:buNone/>
              <a:defRPr sz="1200"/>
            </a:lvl3pPr>
            <a:lvl4pPr lvl="3" rtl="0" algn="l">
              <a:lnSpc>
                <a:spcPct val="135000"/>
              </a:lnSpc>
              <a:spcBef>
                <a:spcPts val="0"/>
              </a:spcBef>
              <a:spcAft>
                <a:spcPts val="0"/>
              </a:spcAft>
              <a:buSzPts val="1200"/>
              <a:buNone/>
              <a:defRPr sz="1200"/>
            </a:lvl4pPr>
            <a:lvl5pPr lvl="4" rtl="0" algn="l">
              <a:lnSpc>
                <a:spcPct val="135000"/>
              </a:lnSpc>
              <a:spcBef>
                <a:spcPts val="0"/>
              </a:spcBef>
              <a:spcAft>
                <a:spcPts val="0"/>
              </a:spcAft>
              <a:buSzPts val="1200"/>
              <a:buNone/>
              <a:defRPr sz="1200"/>
            </a:lvl5pPr>
            <a:lvl6pPr lvl="5" rtl="0" algn="l">
              <a:lnSpc>
                <a:spcPct val="135000"/>
              </a:lnSpc>
              <a:spcBef>
                <a:spcPts val="0"/>
              </a:spcBef>
              <a:spcAft>
                <a:spcPts val="0"/>
              </a:spcAft>
              <a:buSzPts val="1200"/>
              <a:buNone/>
              <a:defRPr sz="1200"/>
            </a:lvl6pPr>
            <a:lvl7pPr lvl="6" rtl="0" algn="l">
              <a:lnSpc>
                <a:spcPct val="135000"/>
              </a:lnSpc>
              <a:spcBef>
                <a:spcPts val="0"/>
              </a:spcBef>
              <a:spcAft>
                <a:spcPts val="0"/>
              </a:spcAft>
              <a:buSzPts val="1200"/>
              <a:buNone/>
              <a:defRPr sz="1200"/>
            </a:lvl7pPr>
            <a:lvl8pPr lvl="7" rtl="0" algn="l">
              <a:lnSpc>
                <a:spcPct val="135000"/>
              </a:lnSpc>
              <a:spcBef>
                <a:spcPts val="0"/>
              </a:spcBef>
              <a:spcAft>
                <a:spcPts val="0"/>
              </a:spcAft>
              <a:buSzPts val="1200"/>
              <a:buNone/>
              <a:defRPr sz="1200"/>
            </a:lvl8pPr>
            <a:lvl9pPr lvl="8" rtl="0" algn="l">
              <a:lnSpc>
                <a:spcPct val="135000"/>
              </a:lnSpc>
              <a:spcBef>
                <a:spcPts val="0"/>
              </a:spcBef>
              <a:spcAft>
                <a:spcPts val="0"/>
              </a:spcAft>
              <a:buSzPts val="1200"/>
              <a:buNone/>
              <a:defRPr sz="1200"/>
            </a:lvl9pPr>
          </a:lstStyle>
          <a:p/>
        </p:txBody>
      </p:sp>
      <p:sp>
        <p:nvSpPr>
          <p:cNvPr id="774" name="Google Shape;774;p92"/>
          <p:cNvSpPr txBox="1"/>
          <p:nvPr>
            <p:ph idx="3"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lvl1pPr lvl="0" rtl="0">
              <a:spcBef>
                <a:spcPts val="0"/>
              </a:spcBef>
              <a:spcAft>
                <a:spcPts val="0"/>
              </a:spcAft>
              <a:buNone/>
              <a:defRPr b="1" sz="6000">
                <a:solidFill>
                  <a:srgbClr val="EE0000"/>
                </a:solidFill>
                <a:latin typeface="Overpass"/>
                <a:ea typeface="Overpass"/>
                <a:cs typeface="Overpass"/>
                <a:sym typeface="Overpass"/>
              </a:defRPr>
            </a:lvl1pPr>
            <a:lvl2pPr lvl="1" rtl="0">
              <a:spcBef>
                <a:spcPts val="0"/>
              </a:spcBef>
              <a:spcAft>
                <a:spcPts val="0"/>
              </a:spcAft>
              <a:buNone/>
              <a:defRPr b="1" sz="6000">
                <a:solidFill>
                  <a:srgbClr val="EE0000"/>
                </a:solidFill>
                <a:latin typeface="Overpass"/>
                <a:ea typeface="Overpass"/>
                <a:cs typeface="Overpass"/>
                <a:sym typeface="Overpass"/>
              </a:defRPr>
            </a:lvl2pPr>
            <a:lvl3pPr lvl="2" rtl="0">
              <a:spcBef>
                <a:spcPts val="0"/>
              </a:spcBef>
              <a:spcAft>
                <a:spcPts val="0"/>
              </a:spcAft>
              <a:buNone/>
              <a:defRPr b="1" sz="6000">
                <a:solidFill>
                  <a:srgbClr val="EE0000"/>
                </a:solidFill>
                <a:latin typeface="Overpass"/>
                <a:ea typeface="Overpass"/>
                <a:cs typeface="Overpass"/>
                <a:sym typeface="Overpass"/>
              </a:defRPr>
            </a:lvl3pPr>
            <a:lvl4pPr lvl="3" rtl="0">
              <a:spcBef>
                <a:spcPts val="0"/>
              </a:spcBef>
              <a:spcAft>
                <a:spcPts val="0"/>
              </a:spcAft>
              <a:buNone/>
              <a:defRPr b="1" sz="6000">
                <a:solidFill>
                  <a:srgbClr val="EE0000"/>
                </a:solidFill>
                <a:latin typeface="Overpass"/>
                <a:ea typeface="Overpass"/>
                <a:cs typeface="Overpass"/>
                <a:sym typeface="Overpass"/>
              </a:defRPr>
            </a:lvl4pPr>
            <a:lvl5pPr lvl="4" rtl="0">
              <a:spcBef>
                <a:spcPts val="0"/>
              </a:spcBef>
              <a:spcAft>
                <a:spcPts val="0"/>
              </a:spcAft>
              <a:buNone/>
              <a:defRPr b="1" sz="6000">
                <a:solidFill>
                  <a:srgbClr val="EE0000"/>
                </a:solidFill>
                <a:latin typeface="Overpass"/>
                <a:ea typeface="Overpass"/>
                <a:cs typeface="Overpass"/>
                <a:sym typeface="Overpass"/>
              </a:defRPr>
            </a:lvl5pPr>
            <a:lvl6pPr lvl="5" rtl="0">
              <a:spcBef>
                <a:spcPts val="0"/>
              </a:spcBef>
              <a:spcAft>
                <a:spcPts val="0"/>
              </a:spcAft>
              <a:buNone/>
              <a:defRPr b="1" sz="6000">
                <a:solidFill>
                  <a:srgbClr val="EE0000"/>
                </a:solidFill>
                <a:latin typeface="Overpass"/>
                <a:ea typeface="Overpass"/>
                <a:cs typeface="Overpass"/>
                <a:sym typeface="Overpass"/>
              </a:defRPr>
            </a:lvl6pPr>
            <a:lvl7pPr lvl="6" rtl="0">
              <a:spcBef>
                <a:spcPts val="0"/>
              </a:spcBef>
              <a:spcAft>
                <a:spcPts val="0"/>
              </a:spcAft>
              <a:buNone/>
              <a:defRPr b="1" sz="6000">
                <a:solidFill>
                  <a:srgbClr val="EE0000"/>
                </a:solidFill>
                <a:latin typeface="Overpass"/>
                <a:ea typeface="Overpass"/>
                <a:cs typeface="Overpass"/>
                <a:sym typeface="Overpass"/>
              </a:defRPr>
            </a:lvl7pPr>
            <a:lvl8pPr lvl="7" rtl="0">
              <a:spcBef>
                <a:spcPts val="0"/>
              </a:spcBef>
              <a:spcAft>
                <a:spcPts val="0"/>
              </a:spcAft>
              <a:buNone/>
              <a:defRPr b="1" sz="6000">
                <a:solidFill>
                  <a:srgbClr val="EE0000"/>
                </a:solidFill>
                <a:latin typeface="Overpass"/>
                <a:ea typeface="Overpass"/>
                <a:cs typeface="Overpass"/>
                <a:sym typeface="Overpass"/>
              </a:defRPr>
            </a:lvl8pPr>
            <a:lvl9pPr lvl="8" rtl="0">
              <a:spcBef>
                <a:spcPts val="0"/>
              </a:spcBef>
              <a:spcAft>
                <a:spcPts val="0"/>
              </a:spcAft>
              <a:buNone/>
              <a:defRPr b="1" sz="6000">
                <a:solidFill>
                  <a:srgbClr val="EE0000"/>
                </a:solidFill>
                <a:latin typeface="Overpass"/>
                <a:ea typeface="Overpass"/>
                <a:cs typeface="Overpass"/>
                <a:sym typeface="Overpass"/>
              </a:defRPr>
            </a:lvl9pPr>
          </a:lstStyle>
          <a:p/>
        </p:txBody>
      </p:sp>
      <p:cxnSp>
        <p:nvCxnSpPr>
          <p:cNvPr id="101" name="Google Shape;101;p10"/>
          <p:cNvCxnSpPr/>
          <p:nvPr/>
        </p:nvCxnSpPr>
        <p:spPr>
          <a:xfrm rot="10800000">
            <a:off x="447767" y="6401400"/>
            <a:ext cx="0" cy="456600"/>
          </a:xfrm>
          <a:prstGeom prst="straightConnector1">
            <a:avLst/>
          </a:prstGeom>
          <a:noFill/>
          <a:ln cap="flat" cmpd="sng" w="9525">
            <a:solidFill>
              <a:srgbClr val="EE0000"/>
            </a:solidFill>
            <a:prstDash val="solid"/>
            <a:round/>
            <a:headEnd len="med" w="med" type="none"/>
            <a:tailEnd len="med" w="med" type="none"/>
          </a:ln>
        </p:spPr>
      </p:cxnSp>
      <p:sp>
        <p:nvSpPr>
          <p:cNvPr id="102" name="Google Shape;102;p1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3" name="Google Shape;103;p10"/>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104" name="Google Shape;104;p10"/>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105" name="Google Shape;105;p10"/>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solidFill>
                  <a:srgbClr val="EBEBEB"/>
                </a:solidFill>
              </a:defRPr>
            </a:lvl1pPr>
            <a:lvl2pPr lvl="1" rtl="0">
              <a:lnSpc>
                <a:spcPct val="174000"/>
              </a:lnSpc>
              <a:spcBef>
                <a:spcPts val="0"/>
              </a:spcBef>
              <a:spcAft>
                <a:spcPts val="0"/>
              </a:spcAft>
              <a:buNone/>
              <a:defRPr sz="1400">
                <a:solidFill>
                  <a:srgbClr val="EBEBEB"/>
                </a:solidFill>
              </a:defRPr>
            </a:lvl2pPr>
            <a:lvl3pPr lvl="2" rtl="0">
              <a:lnSpc>
                <a:spcPct val="174000"/>
              </a:lnSpc>
              <a:spcBef>
                <a:spcPts val="0"/>
              </a:spcBef>
              <a:spcAft>
                <a:spcPts val="0"/>
              </a:spcAft>
              <a:buNone/>
              <a:defRPr sz="1400">
                <a:solidFill>
                  <a:srgbClr val="EBEBEB"/>
                </a:solidFill>
              </a:defRPr>
            </a:lvl3pPr>
            <a:lvl4pPr lvl="3" rtl="0">
              <a:lnSpc>
                <a:spcPct val="174000"/>
              </a:lnSpc>
              <a:spcBef>
                <a:spcPts val="0"/>
              </a:spcBef>
              <a:spcAft>
                <a:spcPts val="0"/>
              </a:spcAft>
              <a:buNone/>
              <a:defRPr sz="1400">
                <a:solidFill>
                  <a:srgbClr val="EBEBEB"/>
                </a:solidFill>
              </a:defRPr>
            </a:lvl4pPr>
            <a:lvl5pPr lvl="4" rtl="0">
              <a:lnSpc>
                <a:spcPct val="174000"/>
              </a:lnSpc>
              <a:spcBef>
                <a:spcPts val="0"/>
              </a:spcBef>
              <a:spcAft>
                <a:spcPts val="0"/>
              </a:spcAft>
              <a:buNone/>
              <a:defRPr sz="1400">
                <a:solidFill>
                  <a:srgbClr val="EBEBEB"/>
                </a:solidFill>
              </a:defRPr>
            </a:lvl5pPr>
            <a:lvl6pPr lvl="5" rtl="0">
              <a:lnSpc>
                <a:spcPct val="174000"/>
              </a:lnSpc>
              <a:spcBef>
                <a:spcPts val="0"/>
              </a:spcBef>
              <a:spcAft>
                <a:spcPts val="0"/>
              </a:spcAft>
              <a:buNone/>
              <a:defRPr sz="1400">
                <a:solidFill>
                  <a:srgbClr val="EBEBEB"/>
                </a:solidFill>
              </a:defRPr>
            </a:lvl6pPr>
            <a:lvl7pPr lvl="6" rtl="0">
              <a:lnSpc>
                <a:spcPct val="174000"/>
              </a:lnSpc>
              <a:spcBef>
                <a:spcPts val="0"/>
              </a:spcBef>
              <a:spcAft>
                <a:spcPts val="0"/>
              </a:spcAft>
              <a:buNone/>
              <a:defRPr sz="1400">
                <a:solidFill>
                  <a:srgbClr val="EBEBEB"/>
                </a:solidFill>
              </a:defRPr>
            </a:lvl7pPr>
            <a:lvl8pPr lvl="7" rtl="0">
              <a:lnSpc>
                <a:spcPct val="174000"/>
              </a:lnSpc>
              <a:spcBef>
                <a:spcPts val="0"/>
              </a:spcBef>
              <a:spcAft>
                <a:spcPts val="0"/>
              </a:spcAft>
              <a:buNone/>
              <a:defRPr sz="1400">
                <a:solidFill>
                  <a:srgbClr val="EBEBEB"/>
                </a:solidFill>
              </a:defRPr>
            </a:lvl8pPr>
            <a:lvl9pPr lvl="8" rtl="0">
              <a:lnSpc>
                <a:spcPct val="174000"/>
              </a:lnSpc>
              <a:spcBef>
                <a:spcPts val="0"/>
              </a:spcBef>
              <a:spcAft>
                <a:spcPts val="0"/>
              </a:spcAft>
              <a:buNone/>
              <a:defRPr sz="1400">
                <a:solidFill>
                  <a:srgbClr val="EBEBEB"/>
                </a:solidFill>
              </a:defRPr>
            </a:lvl9pPr>
          </a:lstStyle>
          <a:p/>
        </p:txBody>
      </p:sp>
      <p:pic>
        <p:nvPicPr>
          <p:cNvPr id="106" name="Google Shape;106;p1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107" name="Google Shape;107;p1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600">
                <a:solidFill>
                  <a:srgbClr val="666666"/>
                </a:solidFill>
                <a:latin typeface="Overpass"/>
                <a:ea typeface="Overpass"/>
                <a:cs typeface="Overpass"/>
                <a:sym typeface="Overpass"/>
              </a:rPr>
              <a:t>CONFIDENTIAL </a:t>
            </a:r>
            <a:r>
              <a:rPr lang="en" sz="600">
                <a:solidFill>
                  <a:srgbClr val="666666"/>
                </a:solidFill>
                <a:latin typeface="Overpass Light"/>
                <a:ea typeface="Overpass Light"/>
                <a:cs typeface="Overpass Light"/>
                <a:sym typeface="Overpass Light"/>
              </a:rPr>
              <a:t>Designator</a:t>
            </a:r>
            <a:endParaRPr sz="600">
              <a:solidFill>
                <a:srgbClr val="666666"/>
              </a:solidFill>
              <a:latin typeface="Overpass Light"/>
              <a:ea typeface="Overpass Light"/>
              <a:cs typeface="Overpass Light"/>
              <a:sym typeface="Overpass Light"/>
            </a:endParaRPr>
          </a:p>
        </p:txBody>
      </p:sp>
      <p:sp>
        <p:nvSpPr>
          <p:cNvPr id="108" name="Google Shape;108;p10"/>
          <p:cNvSpPr txBox="1"/>
          <p:nvPr>
            <p:ph idx="3" type="subTitle"/>
          </p:nvPr>
        </p:nvSpPr>
        <p:spPr>
          <a:xfrm>
            <a:off x="9251450" y="1743719"/>
            <a:ext cx="2124300" cy="33090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400"/>
            </a:lvl1pPr>
            <a:lvl2pPr lvl="1" rtl="0">
              <a:lnSpc>
                <a:spcPct val="174000"/>
              </a:lnSpc>
              <a:spcBef>
                <a:spcPts val="0"/>
              </a:spcBef>
              <a:spcAft>
                <a:spcPts val="0"/>
              </a:spcAft>
              <a:buNone/>
              <a:defRPr sz="1400"/>
            </a:lvl2pPr>
            <a:lvl3pPr lvl="2" rtl="0">
              <a:lnSpc>
                <a:spcPct val="174000"/>
              </a:lnSpc>
              <a:spcBef>
                <a:spcPts val="0"/>
              </a:spcBef>
              <a:spcAft>
                <a:spcPts val="0"/>
              </a:spcAft>
              <a:buNone/>
              <a:defRPr sz="1400"/>
            </a:lvl3pPr>
            <a:lvl4pPr lvl="3" rtl="0">
              <a:lnSpc>
                <a:spcPct val="174000"/>
              </a:lnSpc>
              <a:spcBef>
                <a:spcPts val="0"/>
              </a:spcBef>
              <a:spcAft>
                <a:spcPts val="0"/>
              </a:spcAft>
              <a:buNone/>
              <a:defRPr sz="1400"/>
            </a:lvl4pPr>
            <a:lvl5pPr lvl="4" rtl="0">
              <a:lnSpc>
                <a:spcPct val="174000"/>
              </a:lnSpc>
              <a:spcBef>
                <a:spcPts val="0"/>
              </a:spcBef>
              <a:spcAft>
                <a:spcPts val="0"/>
              </a:spcAft>
              <a:buNone/>
              <a:defRPr sz="1400"/>
            </a:lvl5pPr>
            <a:lvl6pPr lvl="5" rtl="0">
              <a:lnSpc>
                <a:spcPct val="174000"/>
              </a:lnSpc>
              <a:spcBef>
                <a:spcPts val="0"/>
              </a:spcBef>
              <a:spcAft>
                <a:spcPts val="0"/>
              </a:spcAft>
              <a:buNone/>
              <a:defRPr sz="1400"/>
            </a:lvl6pPr>
            <a:lvl7pPr lvl="6" rtl="0">
              <a:lnSpc>
                <a:spcPct val="174000"/>
              </a:lnSpc>
              <a:spcBef>
                <a:spcPts val="0"/>
              </a:spcBef>
              <a:spcAft>
                <a:spcPts val="0"/>
              </a:spcAft>
              <a:buNone/>
              <a:defRPr sz="1400"/>
            </a:lvl7pPr>
            <a:lvl8pPr lvl="7" rtl="0">
              <a:lnSpc>
                <a:spcPct val="174000"/>
              </a:lnSpc>
              <a:spcBef>
                <a:spcPts val="0"/>
              </a:spcBef>
              <a:spcAft>
                <a:spcPts val="0"/>
              </a:spcAft>
              <a:buNone/>
              <a:defRPr sz="1400"/>
            </a:lvl8pPr>
            <a:lvl9pPr lvl="8" rtl="0">
              <a:lnSpc>
                <a:spcPct val="174000"/>
              </a:lnSpc>
              <a:spcBef>
                <a:spcPts val="0"/>
              </a:spcBef>
              <a:spcAft>
                <a:spcPts val="0"/>
              </a:spcAft>
              <a:buNone/>
              <a:defRPr sz="14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
    <p:bg>
      <p:bgPr>
        <a:blipFill>
          <a:blip r:embed="rId2">
            <a:alphaModFix/>
          </a:blip>
          <a:stretch>
            <a:fillRect/>
          </a:stretch>
        </a:blipFill>
      </p:bgPr>
    </p:bg>
    <p:spTree>
      <p:nvGrpSpPr>
        <p:cNvPr id="775" name="Shape 775"/>
        <p:cNvGrpSpPr/>
        <p:nvPr/>
      </p:nvGrpSpPr>
      <p:grpSpPr>
        <a:xfrm>
          <a:off x="0" y="0"/>
          <a:ext cx="0" cy="0"/>
          <a:chOff x="0" y="0"/>
          <a:chExt cx="0" cy="0"/>
        </a:xfrm>
      </p:grpSpPr>
      <p:pic>
        <p:nvPicPr>
          <p:cNvPr id="776" name="Google Shape;776;p93"/>
          <p:cNvPicPr preferRelativeResize="0"/>
          <p:nvPr/>
        </p:nvPicPr>
        <p:blipFill rotWithShape="1">
          <a:blip r:embed="rId3">
            <a:alphaModFix/>
          </a:blip>
          <a:srcRect b="0" l="0" r="0" t="0"/>
          <a:stretch/>
        </p:blipFill>
        <p:spPr>
          <a:xfrm>
            <a:off x="10106850" y="6203986"/>
            <a:ext cx="1580275" cy="372766"/>
          </a:xfrm>
          <a:prstGeom prst="rect">
            <a:avLst/>
          </a:prstGeom>
          <a:noFill/>
          <a:ln>
            <a:noFill/>
          </a:ln>
        </p:spPr>
      </p:pic>
      <p:cxnSp>
        <p:nvCxnSpPr>
          <p:cNvPr id="777" name="Google Shape;777;p93"/>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778" name="Google Shape;778;p93"/>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latin typeface="Red Hat Text"/>
              <a:ea typeface="Red Hat Text"/>
              <a:cs typeface="Red Hat Text"/>
              <a:sym typeface="Red Hat Text"/>
            </a:endParaRPr>
          </a:p>
        </p:txBody>
      </p:sp>
      <p:sp>
        <p:nvSpPr>
          <p:cNvPr id="779" name="Google Shape;779;p93"/>
          <p:cNvSpPr txBox="1"/>
          <p:nvPr>
            <p:ph type="title"/>
          </p:nvPr>
        </p:nvSpPr>
        <p:spPr>
          <a:xfrm>
            <a:off x="5660525" y="568626"/>
            <a:ext cx="5736300" cy="19293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400"/>
              <a:buFont typeface="Red Hat Display"/>
              <a:buNone/>
              <a:defRPr sz="7000">
                <a:solidFill>
                  <a:srgbClr val="EE0000"/>
                </a:solidFill>
                <a:latin typeface="Red Hat Display"/>
                <a:ea typeface="Red Hat Display"/>
                <a:cs typeface="Red Hat Display"/>
                <a:sym typeface="Red Hat Display"/>
              </a:defRPr>
            </a:lvl1pPr>
            <a:lvl2pPr lvl="1"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7000">
                <a:solidFill>
                  <a:srgbClr val="EE0000"/>
                </a:solidFill>
                <a:latin typeface="Overpass"/>
                <a:ea typeface="Overpass"/>
                <a:cs typeface="Overpass"/>
                <a:sym typeface="Overpass"/>
              </a:defRPr>
            </a:lvl9pPr>
          </a:lstStyle>
          <a:p/>
        </p:txBody>
      </p:sp>
      <p:sp>
        <p:nvSpPr>
          <p:cNvPr id="780" name="Google Shape;780;p93"/>
          <p:cNvSpPr txBox="1"/>
          <p:nvPr>
            <p:ph idx="1" type="subTitle"/>
          </p:nvPr>
        </p:nvSpPr>
        <p:spPr>
          <a:xfrm rot="5400000">
            <a:off x="-2138450" y="2138400"/>
            <a:ext cx="5148900" cy="872100"/>
          </a:xfrm>
          <a:prstGeom prst="rect">
            <a:avLst/>
          </a:prstGeom>
          <a:solidFill>
            <a:srgbClr val="EE0000"/>
          </a:solid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
        <p:nvSpPr>
          <p:cNvPr id="781" name="Google Shape;781;p93"/>
          <p:cNvSpPr txBox="1"/>
          <p:nvPr>
            <p:ph idx="2" type="subTitle"/>
          </p:nvPr>
        </p:nvSpPr>
        <p:spPr>
          <a:xfrm>
            <a:off x="5660525" y="2752400"/>
            <a:ext cx="4446300" cy="15249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SzPts val="1400"/>
              <a:buFont typeface="Red Hat Text"/>
              <a:buNone/>
              <a:defRPr sz="1400">
                <a:latin typeface="Red Hat Text"/>
                <a:ea typeface="Red Hat Text"/>
                <a:cs typeface="Red Hat Text"/>
                <a:sym typeface="Red Hat Text"/>
              </a:defRPr>
            </a:lvl1pPr>
            <a:lvl2pPr lvl="1" rtl="0" algn="l">
              <a:lnSpc>
                <a:spcPct val="180000"/>
              </a:lnSpc>
              <a:spcBef>
                <a:spcPts val="0"/>
              </a:spcBef>
              <a:spcAft>
                <a:spcPts val="0"/>
              </a:spcAft>
              <a:buSzPts val="1400"/>
              <a:buNone/>
              <a:defRPr sz="1400"/>
            </a:lvl2pPr>
            <a:lvl3pPr lvl="2" rtl="0" algn="l">
              <a:lnSpc>
                <a:spcPct val="180000"/>
              </a:lnSpc>
              <a:spcBef>
                <a:spcPts val="0"/>
              </a:spcBef>
              <a:spcAft>
                <a:spcPts val="0"/>
              </a:spcAft>
              <a:buSzPts val="1400"/>
              <a:buNone/>
              <a:defRPr sz="1400"/>
            </a:lvl3pPr>
            <a:lvl4pPr lvl="3" rtl="0" algn="l">
              <a:lnSpc>
                <a:spcPct val="180000"/>
              </a:lnSpc>
              <a:spcBef>
                <a:spcPts val="0"/>
              </a:spcBef>
              <a:spcAft>
                <a:spcPts val="0"/>
              </a:spcAft>
              <a:buSzPts val="1400"/>
              <a:buNone/>
              <a:defRPr sz="1400"/>
            </a:lvl4pPr>
            <a:lvl5pPr lvl="4" rtl="0" algn="l">
              <a:lnSpc>
                <a:spcPct val="180000"/>
              </a:lnSpc>
              <a:spcBef>
                <a:spcPts val="0"/>
              </a:spcBef>
              <a:spcAft>
                <a:spcPts val="0"/>
              </a:spcAft>
              <a:buSzPts val="1400"/>
              <a:buNone/>
              <a:defRPr sz="1400"/>
            </a:lvl5pPr>
            <a:lvl6pPr lvl="5" rtl="0" algn="l">
              <a:lnSpc>
                <a:spcPct val="180000"/>
              </a:lnSpc>
              <a:spcBef>
                <a:spcPts val="0"/>
              </a:spcBef>
              <a:spcAft>
                <a:spcPts val="0"/>
              </a:spcAft>
              <a:buSzPts val="1400"/>
              <a:buNone/>
              <a:defRPr sz="1400"/>
            </a:lvl6pPr>
            <a:lvl7pPr lvl="6" rtl="0" algn="l">
              <a:lnSpc>
                <a:spcPct val="180000"/>
              </a:lnSpc>
              <a:spcBef>
                <a:spcPts val="0"/>
              </a:spcBef>
              <a:spcAft>
                <a:spcPts val="0"/>
              </a:spcAft>
              <a:buSzPts val="1400"/>
              <a:buNone/>
              <a:defRPr sz="1400"/>
            </a:lvl7pPr>
            <a:lvl8pPr lvl="7" rtl="0" algn="l">
              <a:lnSpc>
                <a:spcPct val="180000"/>
              </a:lnSpc>
              <a:spcBef>
                <a:spcPts val="0"/>
              </a:spcBef>
              <a:spcAft>
                <a:spcPts val="0"/>
              </a:spcAft>
              <a:buSzPts val="1400"/>
              <a:buNone/>
              <a:defRPr sz="1400"/>
            </a:lvl8pPr>
            <a:lvl9pPr lvl="8" rtl="0" algn="l">
              <a:lnSpc>
                <a:spcPct val="180000"/>
              </a:lnSpc>
              <a:spcBef>
                <a:spcPts val="0"/>
              </a:spcBef>
              <a:spcAft>
                <a:spcPts val="0"/>
              </a:spcAft>
              <a:buSzPts val="1400"/>
              <a:buNone/>
              <a:defRPr sz="1400"/>
            </a:lvl9pPr>
          </a:lstStyle>
          <a:p/>
        </p:txBody>
      </p:sp>
      <p:sp>
        <p:nvSpPr>
          <p:cNvPr id="782" name="Google Shape;782;p93"/>
          <p:cNvSpPr txBox="1"/>
          <p:nvPr/>
        </p:nvSpPr>
        <p:spPr>
          <a:xfrm>
            <a:off x="5903450"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linkedin.com/company/red-hat</a:t>
            </a:r>
            <a:endParaRPr i="0" sz="1100" u="none" cap="none" strike="noStrike">
              <a:solidFill>
                <a:srgbClr val="000000"/>
              </a:solidFill>
              <a:latin typeface="Red Hat Text"/>
              <a:ea typeface="Red Hat Text"/>
              <a:cs typeface="Red Hat Text"/>
              <a:sym typeface="Red Hat Text"/>
            </a:endParaRPr>
          </a:p>
        </p:txBody>
      </p:sp>
      <p:sp>
        <p:nvSpPr>
          <p:cNvPr id="783" name="Google Shape;783;p93"/>
          <p:cNvSpPr txBox="1"/>
          <p:nvPr/>
        </p:nvSpPr>
        <p:spPr>
          <a:xfrm>
            <a:off x="5903450"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youtube.com/user/RedHatVideos</a:t>
            </a:r>
            <a:endParaRPr i="0" sz="1100" u="none" cap="none" strike="noStrike">
              <a:solidFill>
                <a:srgbClr val="000000"/>
              </a:solidFill>
              <a:latin typeface="Red Hat Text"/>
              <a:ea typeface="Red Hat Text"/>
              <a:cs typeface="Red Hat Text"/>
              <a:sym typeface="Red Hat Text"/>
            </a:endParaRPr>
          </a:p>
        </p:txBody>
      </p:sp>
      <p:sp>
        <p:nvSpPr>
          <p:cNvPr id="784" name="Google Shape;784;p93"/>
          <p:cNvSpPr txBox="1"/>
          <p:nvPr/>
        </p:nvSpPr>
        <p:spPr>
          <a:xfrm>
            <a:off x="8815525" y="46692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facebook.com/redhatinc</a:t>
            </a:r>
            <a:endParaRPr i="0" sz="1100" u="none" cap="none" strike="noStrike">
              <a:solidFill>
                <a:srgbClr val="000000"/>
              </a:solidFill>
              <a:latin typeface="Red Hat Text"/>
              <a:ea typeface="Red Hat Text"/>
              <a:cs typeface="Red Hat Text"/>
              <a:sym typeface="Red Hat Text"/>
            </a:endParaRPr>
          </a:p>
        </p:txBody>
      </p:sp>
      <p:sp>
        <p:nvSpPr>
          <p:cNvPr id="785" name="Google Shape;785;p93"/>
          <p:cNvSpPr txBox="1"/>
          <p:nvPr/>
        </p:nvSpPr>
        <p:spPr>
          <a:xfrm>
            <a:off x="8815525" y="5174300"/>
            <a:ext cx="2323800" cy="2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ed Hat Text"/>
                <a:ea typeface="Red Hat Text"/>
                <a:cs typeface="Red Hat Text"/>
                <a:sym typeface="Red Hat Text"/>
              </a:rPr>
              <a:t>twitter.com/RedHat</a:t>
            </a:r>
            <a:endParaRPr i="0" sz="1100" u="none" cap="none" strike="noStrike">
              <a:solidFill>
                <a:srgbClr val="000000"/>
              </a:solidFill>
              <a:latin typeface="Red Hat Text"/>
              <a:ea typeface="Red Hat Text"/>
              <a:cs typeface="Red Hat Text"/>
              <a:sym typeface="Red Hat Text"/>
            </a:endParaRPr>
          </a:p>
        </p:txBody>
      </p:sp>
      <p:pic>
        <p:nvPicPr>
          <p:cNvPr id="786" name="Google Shape;786;p93"/>
          <p:cNvPicPr preferRelativeResize="0"/>
          <p:nvPr/>
        </p:nvPicPr>
        <p:blipFill rotWithShape="1">
          <a:blip r:embed="rId4">
            <a:alphaModFix/>
          </a:blip>
          <a:srcRect b="0" l="2507" r="2498" t="0"/>
          <a:stretch/>
        </p:blipFill>
        <p:spPr>
          <a:xfrm>
            <a:off x="8586459" y="5174306"/>
            <a:ext cx="229075" cy="241150"/>
          </a:xfrm>
          <a:prstGeom prst="rect">
            <a:avLst/>
          </a:prstGeom>
          <a:noFill/>
          <a:ln>
            <a:noFill/>
          </a:ln>
        </p:spPr>
      </p:pic>
      <p:pic>
        <p:nvPicPr>
          <p:cNvPr id="787" name="Google Shape;787;p93"/>
          <p:cNvPicPr preferRelativeResize="0"/>
          <p:nvPr/>
        </p:nvPicPr>
        <p:blipFill rotWithShape="1">
          <a:blip r:embed="rId5">
            <a:alphaModFix/>
          </a:blip>
          <a:srcRect b="0" l="2678" r="2678" t="0"/>
          <a:stretch/>
        </p:blipFill>
        <p:spPr>
          <a:xfrm>
            <a:off x="8586459" y="4669206"/>
            <a:ext cx="229075" cy="241150"/>
          </a:xfrm>
          <a:prstGeom prst="rect">
            <a:avLst/>
          </a:prstGeom>
          <a:noFill/>
          <a:ln>
            <a:noFill/>
          </a:ln>
        </p:spPr>
      </p:pic>
      <p:pic>
        <p:nvPicPr>
          <p:cNvPr id="788" name="Google Shape;788;p93"/>
          <p:cNvPicPr preferRelativeResize="0"/>
          <p:nvPr/>
        </p:nvPicPr>
        <p:blipFill rotWithShape="1">
          <a:blip r:embed="rId6">
            <a:alphaModFix/>
          </a:blip>
          <a:srcRect b="0" l="2507" r="2498" t="0"/>
          <a:stretch/>
        </p:blipFill>
        <p:spPr>
          <a:xfrm>
            <a:off x="5660534" y="5174306"/>
            <a:ext cx="229075" cy="241150"/>
          </a:xfrm>
          <a:prstGeom prst="rect">
            <a:avLst/>
          </a:prstGeom>
          <a:noFill/>
          <a:ln>
            <a:noFill/>
          </a:ln>
        </p:spPr>
      </p:pic>
      <p:pic>
        <p:nvPicPr>
          <p:cNvPr id="789" name="Google Shape;789;p93"/>
          <p:cNvPicPr preferRelativeResize="0"/>
          <p:nvPr/>
        </p:nvPicPr>
        <p:blipFill rotWithShape="1">
          <a:blip r:embed="rId7">
            <a:alphaModFix/>
          </a:blip>
          <a:srcRect b="0" l="2326" r="2326" t="0"/>
          <a:stretch/>
        </p:blipFill>
        <p:spPr>
          <a:xfrm>
            <a:off x="5660534" y="4669206"/>
            <a:ext cx="229075" cy="2411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black">
  <p:cSld name="CUSTOM_2">
    <p:bg>
      <p:bgPr>
        <a:blipFill>
          <a:blip r:embed="rId2">
            <a:alphaModFix/>
          </a:blip>
          <a:stretch>
            <a:fillRect/>
          </a:stretch>
        </a:blipFill>
      </p:bgPr>
    </p:bg>
    <p:spTree>
      <p:nvGrpSpPr>
        <p:cNvPr id="790" name="Shape 790"/>
        <p:cNvGrpSpPr/>
        <p:nvPr/>
      </p:nvGrpSpPr>
      <p:grpSpPr>
        <a:xfrm>
          <a:off x="0" y="0"/>
          <a:ext cx="0" cy="0"/>
          <a:chOff x="0" y="0"/>
          <a:chExt cx="0" cy="0"/>
        </a:xfrm>
      </p:grpSpPr>
      <p:sp>
        <p:nvSpPr>
          <p:cNvPr id="791" name="Google Shape;791;p94"/>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BEBEB"/>
                </a:solidFill>
                <a:latin typeface="Overpass"/>
                <a:ea typeface="Overpass"/>
                <a:cs typeface="Overpass"/>
                <a:sym typeface="Overpass"/>
              </a:defRPr>
            </a:lvl9pPr>
          </a:lstStyle>
          <a:p/>
        </p:txBody>
      </p:sp>
      <p:cxnSp>
        <p:nvCxnSpPr>
          <p:cNvPr id="792" name="Google Shape;792;p94"/>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793" name="Google Shape;793;p9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794" name="Google Shape;794;p94"/>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795" name="Google Shape;795;p9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sp>
        <p:nvSpPr>
          <p:cNvPr id="796" name="Google Shape;796;p94"/>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797" name="Google Shape;797;p94"/>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4D4D4F"/>
                </a:solidFill>
              </a:defRPr>
            </a:lvl1pPr>
            <a:lvl2pPr lvl="1" rtl="0" algn="l">
              <a:lnSpc>
                <a:spcPct val="174000"/>
              </a:lnSpc>
              <a:spcBef>
                <a:spcPts val="0"/>
              </a:spcBef>
              <a:spcAft>
                <a:spcPts val="0"/>
              </a:spcAft>
              <a:buSzPts val="1600"/>
              <a:buNone/>
              <a:defRPr sz="1400">
                <a:solidFill>
                  <a:srgbClr val="4D4D4F"/>
                </a:solidFill>
              </a:defRPr>
            </a:lvl2pPr>
            <a:lvl3pPr lvl="2" rtl="0" algn="l">
              <a:lnSpc>
                <a:spcPct val="174000"/>
              </a:lnSpc>
              <a:spcBef>
                <a:spcPts val="0"/>
              </a:spcBef>
              <a:spcAft>
                <a:spcPts val="0"/>
              </a:spcAft>
              <a:buSzPts val="1600"/>
              <a:buNone/>
              <a:defRPr sz="1400">
                <a:solidFill>
                  <a:srgbClr val="4D4D4F"/>
                </a:solidFill>
              </a:defRPr>
            </a:lvl3pPr>
            <a:lvl4pPr lvl="3" rtl="0" algn="l">
              <a:lnSpc>
                <a:spcPct val="174000"/>
              </a:lnSpc>
              <a:spcBef>
                <a:spcPts val="0"/>
              </a:spcBef>
              <a:spcAft>
                <a:spcPts val="0"/>
              </a:spcAft>
              <a:buSzPts val="1600"/>
              <a:buNone/>
              <a:defRPr sz="1400">
                <a:solidFill>
                  <a:srgbClr val="4D4D4F"/>
                </a:solidFill>
              </a:defRPr>
            </a:lvl4pPr>
            <a:lvl5pPr lvl="4" rtl="0" algn="l">
              <a:lnSpc>
                <a:spcPct val="174000"/>
              </a:lnSpc>
              <a:spcBef>
                <a:spcPts val="0"/>
              </a:spcBef>
              <a:spcAft>
                <a:spcPts val="0"/>
              </a:spcAft>
              <a:buSzPts val="1600"/>
              <a:buNone/>
              <a:defRPr sz="1400">
                <a:solidFill>
                  <a:srgbClr val="4D4D4F"/>
                </a:solidFill>
              </a:defRPr>
            </a:lvl5pPr>
            <a:lvl6pPr lvl="5" rtl="0" algn="l">
              <a:lnSpc>
                <a:spcPct val="174000"/>
              </a:lnSpc>
              <a:spcBef>
                <a:spcPts val="0"/>
              </a:spcBef>
              <a:spcAft>
                <a:spcPts val="0"/>
              </a:spcAft>
              <a:buSzPts val="1600"/>
              <a:buNone/>
              <a:defRPr sz="1400">
                <a:solidFill>
                  <a:srgbClr val="4D4D4F"/>
                </a:solidFill>
              </a:defRPr>
            </a:lvl6pPr>
            <a:lvl7pPr lvl="6" rtl="0" algn="l">
              <a:lnSpc>
                <a:spcPct val="174000"/>
              </a:lnSpc>
              <a:spcBef>
                <a:spcPts val="0"/>
              </a:spcBef>
              <a:spcAft>
                <a:spcPts val="0"/>
              </a:spcAft>
              <a:buSzPts val="1600"/>
              <a:buNone/>
              <a:defRPr sz="1400">
                <a:solidFill>
                  <a:srgbClr val="4D4D4F"/>
                </a:solidFill>
              </a:defRPr>
            </a:lvl7pPr>
            <a:lvl8pPr lvl="7" rtl="0" algn="l">
              <a:lnSpc>
                <a:spcPct val="174000"/>
              </a:lnSpc>
              <a:spcBef>
                <a:spcPts val="0"/>
              </a:spcBef>
              <a:spcAft>
                <a:spcPts val="0"/>
              </a:spcAft>
              <a:buSzPts val="1600"/>
              <a:buNone/>
              <a:defRPr sz="1400">
                <a:solidFill>
                  <a:srgbClr val="4D4D4F"/>
                </a:solidFill>
              </a:defRPr>
            </a:lvl8pPr>
            <a:lvl9pPr lvl="8" rtl="0" algn="l">
              <a:lnSpc>
                <a:spcPct val="174000"/>
              </a:lnSpc>
              <a:spcBef>
                <a:spcPts val="0"/>
              </a:spcBef>
              <a:spcAft>
                <a:spcPts val="0"/>
              </a:spcAft>
              <a:buSzPts val="1600"/>
              <a:buNone/>
              <a:defRPr sz="1400">
                <a:solidFill>
                  <a:srgbClr val="4D4D4F"/>
                </a:solidFill>
              </a:defRPr>
            </a:lvl9pPr>
          </a:lstStyle>
          <a:p/>
        </p:txBody>
      </p:sp>
      <p:pic>
        <p:nvPicPr>
          <p:cNvPr id="798" name="Google Shape;798;p94"/>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
    <p:bg>
      <p:bgPr>
        <a:blipFill>
          <a:blip r:embed="rId2">
            <a:alphaModFix/>
          </a:blip>
          <a:stretch>
            <a:fillRect/>
          </a:stretch>
        </a:blipFill>
      </p:bgPr>
    </p:bg>
    <p:spTree>
      <p:nvGrpSpPr>
        <p:cNvPr id="799" name="Shape 799"/>
        <p:cNvGrpSpPr/>
        <p:nvPr/>
      </p:nvGrpSpPr>
      <p:grpSpPr>
        <a:xfrm>
          <a:off x="0" y="0"/>
          <a:ext cx="0" cy="0"/>
          <a:chOff x="0" y="0"/>
          <a:chExt cx="0" cy="0"/>
        </a:xfrm>
      </p:grpSpPr>
      <p:sp>
        <p:nvSpPr>
          <p:cNvPr id="800" name="Google Shape;800;p95"/>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801" name="Google Shape;801;p95"/>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02" name="Google Shape;802;p9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03" name="Google Shape;803;p95"/>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04" name="Google Shape;804;p9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05" name="Google Shape;805;p95"/>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806" name="Google Shape;806;p95"/>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EBEBEB"/>
                </a:solidFill>
              </a:defRPr>
            </a:lvl1pPr>
            <a:lvl2pPr lvl="1" rtl="0" algn="l">
              <a:lnSpc>
                <a:spcPct val="174000"/>
              </a:lnSpc>
              <a:spcBef>
                <a:spcPts val="0"/>
              </a:spcBef>
              <a:spcAft>
                <a:spcPts val="0"/>
              </a:spcAft>
              <a:buSzPts val="1600"/>
              <a:buNone/>
              <a:defRPr sz="1400">
                <a:solidFill>
                  <a:srgbClr val="EBEBEB"/>
                </a:solidFill>
              </a:defRPr>
            </a:lvl2pPr>
            <a:lvl3pPr lvl="2" rtl="0" algn="l">
              <a:lnSpc>
                <a:spcPct val="174000"/>
              </a:lnSpc>
              <a:spcBef>
                <a:spcPts val="0"/>
              </a:spcBef>
              <a:spcAft>
                <a:spcPts val="0"/>
              </a:spcAft>
              <a:buSzPts val="1600"/>
              <a:buNone/>
              <a:defRPr sz="1400">
                <a:solidFill>
                  <a:srgbClr val="EBEBEB"/>
                </a:solidFill>
              </a:defRPr>
            </a:lvl3pPr>
            <a:lvl4pPr lvl="3" rtl="0" algn="l">
              <a:lnSpc>
                <a:spcPct val="174000"/>
              </a:lnSpc>
              <a:spcBef>
                <a:spcPts val="0"/>
              </a:spcBef>
              <a:spcAft>
                <a:spcPts val="0"/>
              </a:spcAft>
              <a:buSzPts val="1600"/>
              <a:buNone/>
              <a:defRPr sz="1400">
                <a:solidFill>
                  <a:srgbClr val="EBEBEB"/>
                </a:solidFill>
              </a:defRPr>
            </a:lvl4pPr>
            <a:lvl5pPr lvl="4" rtl="0" algn="l">
              <a:lnSpc>
                <a:spcPct val="174000"/>
              </a:lnSpc>
              <a:spcBef>
                <a:spcPts val="0"/>
              </a:spcBef>
              <a:spcAft>
                <a:spcPts val="0"/>
              </a:spcAft>
              <a:buSzPts val="1600"/>
              <a:buNone/>
              <a:defRPr sz="1400">
                <a:solidFill>
                  <a:srgbClr val="EBEBEB"/>
                </a:solidFill>
              </a:defRPr>
            </a:lvl5pPr>
            <a:lvl6pPr lvl="5" rtl="0" algn="l">
              <a:lnSpc>
                <a:spcPct val="174000"/>
              </a:lnSpc>
              <a:spcBef>
                <a:spcPts val="0"/>
              </a:spcBef>
              <a:spcAft>
                <a:spcPts val="0"/>
              </a:spcAft>
              <a:buSzPts val="1600"/>
              <a:buNone/>
              <a:defRPr sz="1400">
                <a:solidFill>
                  <a:srgbClr val="EBEBEB"/>
                </a:solidFill>
              </a:defRPr>
            </a:lvl6pPr>
            <a:lvl7pPr lvl="6" rtl="0" algn="l">
              <a:lnSpc>
                <a:spcPct val="174000"/>
              </a:lnSpc>
              <a:spcBef>
                <a:spcPts val="0"/>
              </a:spcBef>
              <a:spcAft>
                <a:spcPts val="0"/>
              </a:spcAft>
              <a:buSzPts val="1600"/>
              <a:buNone/>
              <a:defRPr sz="1400">
                <a:solidFill>
                  <a:srgbClr val="EBEBEB"/>
                </a:solidFill>
              </a:defRPr>
            </a:lvl7pPr>
            <a:lvl8pPr lvl="7" rtl="0" algn="l">
              <a:lnSpc>
                <a:spcPct val="174000"/>
              </a:lnSpc>
              <a:spcBef>
                <a:spcPts val="0"/>
              </a:spcBef>
              <a:spcAft>
                <a:spcPts val="0"/>
              </a:spcAft>
              <a:buSzPts val="1600"/>
              <a:buNone/>
              <a:defRPr sz="1400">
                <a:solidFill>
                  <a:srgbClr val="EBEBEB"/>
                </a:solidFill>
              </a:defRPr>
            </a:lvl8pPr>
            <a:lvl9pPr lvl="8" rtl="0" algn="l">
              <a:lnSpc>
                <a:spcPct val="174000"/>
              </a:lnSpc>
              <a:spcBef>
                <a:spcPts val="0"/>
              </a:spcBef>
              <a:spcAft>
                <a:spcPts val="0"/>
              </a:spcAft>
              <a:buSzPts val="1600"/>
              <a:buNone/>
              <a:defRPr sz="1400">
                <a:solidFill>
                  <a:srgbClr val="EBEBEB"/>
                </a:solidFill>
              </a:defRPr>
            </a:lvl9pPr>
          </a:lstStyle>
          <a:p/>
        </p:txBody>
      </p:sp>
      <p:pic>
        <p:nvPicPr>
          <p:cNvPr id="807" name="Google Shape;807;p95"/>
          <p:cNvPicPr preferRelativeResize="0"/>
          <p:nvPr/>
        </p:nvPicPr>
        <p:blipFill rotWithShape="1">
          <a:blip r:embed="rId3">
            <a:alphaModFix/>
          </a:blip>
          <a:srcRect b="0" l="0" r="0" t="0"/>
          <a:stretch/>
        </p:blipFill>
        <p:spPr>
          <a:xfrm>
            <a:off x="10711279" y="6270680"/>
            <a:ext cx="975850" cy="229612"/>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808" name="Shape 808"/>
        <p:cNvGrpSpPr/>
        <p:nvPr/>
      </p:nvGrpSpPr>
      <p:grpSpPr>
        <a:xfrm>
          <a:off x="0" y="0"/>
          <a:ext cx="0" cy="0"/>
          <a:chOff x="0" y="0"/>
          <a:chExt cx="0" cy="0"/>
        </a:xfrm>
      </p:grpSpPr>
      <p:sp>
        <p:nvSpPr>
          <p:cNvPr id="809" name="Google Shape;809;p96"/>
          <p:cNvSpPr txBox="1"/>
          <p:nvPr>
            <p:ph type="title"/>
          </p:nvPr>
        </p:nvSpPr>
        <p:spPr>
          <a:xfrm>
            <a:off x="447775" y="1084561"/>
            <a:ext cx="6825000" cy="2105100"/>
          </a:xfrm>
          <a:prstGeom prst="rect">
            <a:avLst/>
          </a:prstGeom>
          <a:noFill/>
          <a:ln>
            <a:noFill/>
          </a:ln>
        </p:spPr>
        <p:txBody>
          <a:bodyPr anchorCtr="0" anchor="t" bIns="91425" lIns="438900" spcFirstLastPara="1" rIns="91425" wrap="square" tIns="91425">
            <a:noAutofit/>
          </a:bodyPr>
          <a:lstStyle>
            <a:lvl1pPr lvl="0"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1pPr>
            <a:lvl2pPr lvl="1"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2pPr>
            <a:lvl3pPr lvl="2"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3pPr>
            <a:lvl4pPr lvl="3"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4pPr>
            <a:lvl5pPr lvl="4"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5pPr>
            <a:lvl6pPr lvl="5"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6pPr>
            <a:lvl7pPr lvl="6"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7pPr>
            <a:lvl8pPr lvl="7"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8pPr>
            <a:lvl9pPr lvl="8" rtl="0" algn="l">
              <a:lnSpc>
                <a:spcPct val="100000"/>
              </a:lnSpc>
              <a:spcBef>
                <a:spcPts val="0"/>
              </a:spcBef>
              <a:spcAft>
                <a:spcPts val="0"/>
              </a:spcAft>
              <a:buSzPts val="3400"/>
              <a:buNone/>
              <a:defRPr b="1" sz="6000">
                <a:solidFill>
                  <a:srgbClr val="EE0000"/>
                </a:solidFill>
                <a:latin typeface="Overpass"/>
                <a:ea typeface="Overpass"/>
                <a:cs typeface="Overpass"/>
                <a:sym typeface="Overpass"/>
              </a:defRPr>
            </a:lvl9pPr>
          </a:lstStyle>
          <a:p/>
        </p:txBody>
      </p:sp>
      <p:cxnSp>
        <p:nvCxnSpPr>
          <p:cNvPr id="810" name="Google Shape;810;p96"/>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11" name="Google Shape;811;p96"/>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812" name="Google Shape;812;p96"/>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13" name="Google Shape;813;p96"/>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1pPr>
            <a:lvl2pPr lvl="1"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2pPr>
            <a:lvl3pPr lvl="2"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3pPr>
            <a:lvl4pPr lvl="3"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4pPr>
            <a:lvl5pPr lvl="4"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5pPr>
            <a:lvl6pPr lvl="5"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6pPr>
            <a:lvl7pPr lvl="6"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7pPr>
            <a:lvl8pPr lvl="7"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8pPr>
            <a:lvl9pPr lvl="8" rtl="0" algn="l">
              <a:lnSpc>
                <a:spcPct val="100000"/>
              </a:lnSpc>
              <a:spcBef>
                <a:spcPts val="0"/>
              </a:spcBef>
              <a:spcAft>
                <a:spcPts val="0"/>
              </a:spcAft>
              <a:buSzPts val="900"/>
              <a:buFont typeface="Overpass SemiBold"/>
              <a:buNone/>
              <a:defRPr sz="900">
                <a:latin typeface="Overpass SemiBold"/>
                <a:ea typeface="Overpass SemiBold"/>
                <a:cs typeface="Overpass SemiBold"/>
                <a:sym typeface="Overpass SemiBold"/>
              </a:defRPr>
            </a:lvl9pPr>
          </a:lstStyle>
          <a:p/>
        </p:txBody>
      </p:sp>
      <p:sp>
        <p:nvSpPr>
          <p:cNvPr id="814" name="Google Shape;814;p96"/>
          <p:cNvSpPr txBox="1"/>
          <p:nvPr>
            <p:ph idx="2"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solidFill>
                  <a:srgbClr val="EBEBEB"/>
                </a:solidFill>
              </a:defRPr>
            </a:lvl1pPr>
            <a:lvl2pPr lvl="1" rtl="0" algn="l">
              <a:lnSpc>
                <a:spcPct val="174000"/>
              </a:lnSpc>
              <a:spcBef>
                <a:spcPts val="0"/>
              </a:spcBef>
              <a:spcAft>
                <a:spcPts val="0"/>
              </a:spcAft>
              <a:buSzPts val="1600"/>
              <a:buNone/>
              <a:defRPr sz="1400">
                <a:solidFill>
                  <a:srgbClr val="EBEBEB"/>
                </a:solidFill>
              </a:defRPr>
            </a:lvl2pPr>
            <a:lvl3pPr lvl="2" rtl="0" algn="l">
              <a:lnSpc>
                <a:spcPct val="174000"/>
              </a:lnSpc>
              <a:spcBef>
                <a:spcPts val="0"/>
              </a:spcBef>
              <a:spcAft>
                <a:spcPts val="0"/>
              </a:spcAft>
              <a:buSzPts val="1600"/>
              <a:buNone/>
              <a:defRPr sz="1400">
                <a:solidFill>
                  <a:srgbClr val="EBEBEB"/>
                </a:solidFill>
              </a:defRPr>
            </a:lvl3pPr>
            <a:lvl4pPr lvl="3" rtl="0" algn="l">
              <a:lnSpc>
                <a:spcPct val="174000"/>
              </a:lnSpc>
              <a:spcBef>
                <a:spcPts val="0"/>
              </a:spcBef>
              <a:spcAft>
                <a:spcPts val="0"/>
              </a:spcAft>
              <a:buSzPts val="1600"/>
              <a:buNone/>
              <a:defRPr sz="1400">
                <a:solidFill>
                  <a:srgbClr val="EBEBEB"/>
                </a:solidFill>
              </a:defRPr>
            </a:lvl4pPr>
            <a:lvl5pPr lvl="4" rtl="0" algn="l">
              <a:lnSpc>
                <a:spcPct val="174000"/>
              </a:lnSpc>
              <a:spcBef>
                <a:spcPts val="0"/>
              </a:spcBef>
              <a:spcAft>
                <a:spcPts val="0"/>
              </a:spcAft>
              <a:buSzPts val="1600"/>
              <a:buNone/>
              <a:defRPr sz="1400">
                <a:solidFill>
                  <a:srgbClr val="EBEBEB"/>
                </a:solidFill>
              </a:defRPr>
            </a:lvl5pPr>
            <a:lvl6pPr lvl="5" rtl="0" algn="l">
              <a:lnSpc>
                <a:spcPct val="174000"/>
              </a:lnSpc>
              <a:spcBef>
                <a:spcPts val="0"/>
              </a:spcBef>
              <a:spcAft>
                <a:spcPts val="0"/>
              </a:spcAft>
              <a:buSzPts val="1600"/>
              <a:buNone/>
              <a:defRPr sz="1400">
                <a:solidFill>
                  <a:srgbClr val="EBEBEB"/>
                </a:solidFill>
              </a:defRPr>
            </a:lvl6pPr>
            <a:lvl7pPr lvl="6" rtl="0" algn="l">
              <a:lnSpc>
                <a:spcPct val="174000"/>
              </a:lnSpc>
              <a:spcBef>
                <a:spcPts val="0"/>
              </a:spcBef>
              <a:spcAft>
                <a:spcPts val="0"/>
              </a:spcAft>
              <a:buSzPts val="1600"/>
              <a:buNone/>
              <a:defRPr sz="1400">
                <a:solidFill>
                  <a:srgbClr val="EBEBEB"/>
                </a:solidFill>
              </a:defRPr>
            </a:lvl7pPr>
            <a:lvl8pPr lvl="7" rtl="0" algn="l">
              <a:lnSpc>
                <a:spcPct val="174000"/>
              </a:lnSpc>
              <a:spcBef>
                <a:spcPts val="0"/>
              </a:spcBef>
              <a:spcAft>
                <a:spcPts val="0"/>
              </a:spcAft>
              <a:buSzPts val="1600"/>
              <a:buNone/>
              <a:defRPr sz="1400">
                <a:solidFill>
                  <a:srgbClr val="EBEBEB"/>
                </a:solidFill>
              </a:defRPr>
            </a:lvl8pPr>
            <a:lvl9pPr lvl="8" rtl="0" algn="l">
              <a:lnSpc>
                <a:spcPct val="174000"/>
              </a:lnSpc>
              <a:spcBef>
                <a:spcPts val="0"/>
              </a:spcBef>
              <a:spcAft>
                <a:spcPts val="0"/>
              </a:spcAft>
              <a:buSzPts val="1600"/>
              <a:buNone/>
              <a:defRPr sz="1400">
                <a:solidFill>
                  <a:srgbClr val="EBEBEB"/>
                </a:solidFill>
              </a:defRPr>
            </a:lvl9pPr>
          </a:lstStyle>
          <a:p/>
        </p:txBody>
      </p:sp>
      <p:pic>
        <p:nvPicPr>
          <p:cNvPr id="815" name="Google Shape;815;p96"/>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16" name="Google Shape;816;p96"/>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sp>
        <p:nvSpPr>
          <p:cNvPr id="817" name="Google Shape;817;p96"/>
          <p:cNvSpPr txBox="1"/>
          <p:nvPr>
            <p:ph idx="3" type="subTitle"/>
          </p:nvPr>
        </p:nvSpPr>
        <p:spPr>
          <a:xfrm>
            <a:off x="9251450" y="1743719"/>
            <a:ext cx="2124300" cy="33090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2100"/>
              <a:buNone/>
              <a:defRPr sz="1400"/>
            </a:lvl1pPr>
            <a:lvl2pPr lvl="1" rtl="0" algn="l">
              <a:lnSpc>
                <a:spcPct val="174000"/>
              </a:lnSpc>
              <a:spcBef>
                <a:spcPts val="0"/>
              </a:spcBef>
              <a:spcAft>
                <a:spcPts val="0"/>
              </a:spcAft>
              <a:buSzPts val="1600"/>
              <a:buNone/>
              <a:defRPr sz="1400"/>
            </a:lvl2pPr>
            <a:lvl3pPr lvl="2" rtl="0" algn="l">
              <a:lnSpc>
                <a:spcPct val="174000"/>
              </a:lnSpc>
              <a:spcBef>
                <a:spcPts val="0"/>
              </a:spcBef>
              <a:spcAft>
                <a:spcPts val="0"/>
              </a:spcAft>
              <a:buSzPts val="1600"/>
              <a:buNone/>
              <a:defRPr sz="1400"/>
            </a:lvl3pPr>
            <a:lvl4pPr lvl="3" rtl="0" algn="l">
              <a:lnSpc>
                <a:spcPct val="174000"/>
              </a:lnSpc>
              <a:spcBef>
                <a:spcPts val="0"/>
              </a:spcBef>
              <a:spcAft>
                <a:spcPts val="0"/>
              </a:spcAft>
              <a:buSzPts val="1600"/>
              <a:buNone/>
              <a:defRPr sz="1400"/>
            </a:lvl4pPr>
            <a:lvl5pPr lvl="4" rtl="0" algn="l">
              <a:lnSpc>
                <a:spcPct val="174000"/>
              </a:lnSpc>
              <a:spcBef>
                <a:spcPts val="0"/>
              </a:spcBef>
              <a:spcAft>
                <a:spcPts val="0"/>
              </a:spcAft>
              <a:buSzPts val="1600"/>
              <a:buNone/>
              <a:defRPr sz="1400"/>
            </a:lvl5pPr>
            <a:lvl6pPr lvl="5" rtl="0" algn="l">
              <a:lnSpc>
                <a:spcPct val="174000"/>
              </a:lnSpc>
              <a:spcBef>
                <a:spcPts val="0"/>
              </a:spcBef>
              <a:spcAft>
                <a:spcPts val="0"/>
              </a:spcAft>
              <a:buSzPts val="1600"/>
              <a:buNone/>
              <a:defRPr sz="1400"/>
            </a:lvl6pPr>
            <a:lvl7pPr lvl="6" rtl="0" algn="l">
              <a:lnSpc>
                <a:spcPct val="174000"/>
              </a:lnSpc>
              <a:spcBef>
                <a:spcPts val="0"/>
              </a:spcBef>
              <a:spcAft>
                <a:spcPts val="0"/>
              </a:spcAft>
              <a:buSzPts val="1600"/>
              <a:buNone/>
              <a:defRPr sz="1400"/>
            </a:lvl7pPr>
            <a:lvl8pPr lvl="7" rtl="0" algn="l">
              <a:lnSpc>
                <a:spcPct val="174000"/>
              </a:lnSpc>
              <a:spcBef>
                <a:spcPts val="0"/>
              </a:spcBef>
              <a:spcAft>
                <a:spcPts val="0"/>
              </a:spcAft>
              <a:buSzPts val="1600"/>
              <a:buNone/>
              <a:defRPr sz="1400"/>
            </a:lvl8pPr>
            <a:lvl9pPr lvl="8" rtl="0" algn="l">
              <a:lnSpc>
                <a:spcPct val="174000"/>
              </a:lnSpc>
              <a:spcBef>
                <a:spcPts val="0"/>
              </a:spcBef>
              <a:spcAft>
                <a:spcPts val="0"/>
              </a:spcAft>
              <a:buSzPts val="1600"/>
              <a:buNone/>
              <a:defRPr sz="14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white">
  <p:cSld name="CUSTOM_3">
    <p:bg>
      <p:bgPr>
        <a:blipFill>
          <a:blip r:embed="rId2">
            <a:alphaModFix/>
          </a:blip>
          <a:stretch>
            <a:fillRect/>
          </a:stretch>
        </a:blipFill>
      </p:bgPr>
    </p:bg>
    <p:spTree>
      <p:nvGrpSpPr>
        <p:cNvPr id="818" name="Shape 818"/>
        <p:cNvGrpSpPr/>
        <p:nvPr/>
      </p:nvGrpSpPr>
      <p:grpSpPr>
        <a:xfrm>
          <a:off x="0" y="0"/>
          <a:ext cx="0" cy="0"/>
          <a:chOff x="0" y="0"/>
          <a:chExt cx="0" cy="0"/>
        </a:xfrm>
      </p:grpSpPr>
      <p:sp>
        <p:nvSpPr>
          <p:cNvPr id="819" name="Google Shape;819;p97"/>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rgbClr val="EE0000"/>
                </a:solidFill>
              </a:defRPr>
            </a:lvl1pPr>
            <a:lvl2pPr lvl="1" rtl="0" algn="l">
              <a:lnSpc>
                <a:spcPct val="108000"/>
              </a:lnSpc>
              <a:spcBef>
                <a:spcPts val="0"/>
              </a:spcBef>
              <a:spcAft>
                <a:spcPts val="0"/>
              </a:spcAft>
              <a:buSzPts val="3400"/>
              <a:buNone/>
              <a:defRPr sz="5400">
                <a:solidFill>
                  <a:srgbClr val="EE0000"/>
                </a:solidFill>
              </a:defRPr>
            </a:lvl2pPr>
            <a:lvl3pPr lvl="2" rtl="0" algn="l">
              <a:lnSpc>
                <a:spcPct val="108000"/>
              </a:lnSpc>
              <a:spcBef>
                <a:spcPts val="0"/>
              </a:spcBef>
              <a:spcAft>
                <a:spcPts val="0"/>
              </a:spcAft>
              <a:buSzPts val="3400"/>
              <a:buNone/>
              <a:defRPr sz="5400">
                <a:solidFill>
                  <a:srgbClr val="EE0000"/>
                </a:solidFill>
              </a:defRPr>
            </a:lvl3pPr>
            <a:lvl4pPr lvl="3" rtl="0" algn="l">
              <a:lnSpc>
                <a:spcPct val="108000"/>
              </a:lnSpc>
              <a:spcBef>
                <a:spcPts val="0"/>
              </a:spcBef>
              <a:spcAft>
                <a:spcPts val="0"/>
              </a:spcAft>
              <a:buSzPts val="3400"/>
              <a:buNone/>
              <a:defRPr sz="5400">
                <a:solidFill>
                  <a:srgbClr val="EE0000"/>
                </a:solidFill>
              </a:defRPr>
            </a:lvl4pPr>
            <a:lvl5pPr lvl="4" rtl="0" algn="l">
              <a:lnSpc>
                <a:spcPct val="108000"/>
              </a:lnSpc>
              <a:spcBef>
                <a:spcPts val="0"/>
              </a:spcBef>
              <a:spcAft>
                <a:spcPts val="0"/>
              </a:spcAft>
              <a:buSzPts val="3400"/>
              <a:buNone/>
              <a:defRPr sz="5400">
                <a:solidFill>
                  <a:srgbClr val="EE0000"/>
                </a:solidFill>
              </a:defRPr>
            </a:lvl5pPr>
            <a:lvl6pPr lvl="5" rtl="0" algn="l">
              <a:lnSpc>
                <a:spcPct val="108000"/>
              </a:lnSpc>
              <a:spcBef>
                <a:spcPts val="0"/>
              </a:spcBef>
              <a:spcAft>
                <a:spcPts val="0"/>
              </a:spcAft>
              <a:buSzPts val="3400"/>
              <a:buNone/>
              <a:defRPr sz="5400">
                <a:solidFill>
                  <a:srgbClr val="EE0000"/>
                </a:solidFill>
              </a:defRPr>
            </a:lvl6pPr>
            <a:lvl7pPr lvl="6" rtl="0" algn="l">
              <a:lnSpc>
                <a:spcPct val="108000"/>
              </a:lnSpc>
              <a:spcBef>
                <a:spcPts val="0"/>
              </a:spcBef>
              <a:spcAft>
                <a:spcPts val="0"/>
              </a:spcAft>
              <a:buSzPts val="3400"/>
              <a:buNone/>
              <a:defRPr sz="5400">
                <a:solidFill>
                  <a:srgbClr val="EE0000"/>
                </a:solidFill>
              </a:defRPr>
            </a:lvl7pPr>
            <a:lvl8pPr lvl="7" rtl="0" algn="l">
              <a:lnSpc>
                <a:spcPct val="108000"/>
              </a:lnSpc>
              <a:spcBef>
                <a:spcPts val="0"/>
              </a:spcBef>
              <a:spcAft>
                <a:spcPts val="0"/>
              </a:spcAft>
              <a:buSzPts val="3400"/>
              <a:buNone/>
              <a:defRPr sz="5400">
                <a:solidFill>
                  <a:srgbClr val="EE0000"/>
                </a:solidFill>
              </a:defRPr>
            </a:lvl8pPr>
            <a:lvl9pPr lvl="8" rtl="0" algn="l">
              <a:lnSpc>
                <a:spcPct val="108000"/>
              </a:lnSpc>
              <a:spcBef>
                <a:spcPts val="0"/>
              </a:spcBef>
              <a:spcAft>
                <a:spcPts val="0"/>
              </a:spcAft>
              <a:buSzPts val="3400"/>
              <a:buNone/>
              <a:defRPr sz="5400">
                <a:solidFill>
                  <a:srgbClr val="EE0000"/>
                </a:solidFill>
              </a:defRPr>
            </a:lvl9pPr>
          </a:lstStyle>
          <a:p/>
        </p:txBody>
      </p:sp>
      <p:cxnSp>
        <p:nvCxnSpPr>
          <p:cNvPr id="820" name="Google Shape;820;p97"/>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21" name="Google Shape;821;p97"/>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22" name="Google Shape;822;p97"/>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23" name="Google Shape;823;p97"/>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24" name="Google Shape;824;p97"/>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666666"/>
                </a:solidFill>
                <a:latin typeface="Overpass"/>
                <a:ea typeface="Overpass"/>
                <a:cs typeface="Overpass"/>
                <a:sym typeface="Overpass"/>
              </a:rPr>
              <a:t>CONFIDENTIAL </a:t>
            </a:r>
            <a:r>
              <a:rPr b="0" i="0" lang="en" sz="600" u="none" cap="none" strike="noStrike">
                <a:solidFill>
                  <a:srgbClr val="666666"/>
                </a:solidFill>
                <a:latin typeface="Overpass Light"/>
                <a:ea typeface="Overpass Light"/>
                <a:cs typeface="Overpass Light"/>
                <a:sym typeface="Overpass Light"/>
              </a:rPr>
              <a:t>Designator</a:t>
            </a:r>
            <a:endParaRPr b="0" i="0" sz="600" u="none" cap="none" strike="noStrike">
              <a:solidFill>
                <a:srgbClr val="666666"/>
              </a:solidFill>
              <a:latin typeface="Overpass Light"/>
              <a:ea typeface="Overpass Light"/>
              <a:cs typeface="Overpass Light"/>
              <a:sym typeface="Overpass Light"/>
            </a:endParaRPr>
          </a:p>
        </p:txBody>
      </p:sp>
      <p:cxnSp>
        <p:nvCxnSpPr>
          <p:cNvPr id="825" name="Google Shape;825;p97"/>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826" name="Shape 826"/>
        <p:cNvGrpSpPr/>
        <p:nvPr/>
      </p:nvGrpSpPr>
      <p:grpSpPr>
        <a:xfrm>
          <a:off x="0" y="0"/>
          <a:ext cx="0" cy="0"/>
          <a:chOff x="0" y="0"/>
          <a:chExt cx="0" cy="0"/>
        </a:xfrm>
      </p:grpSpPr>
      <p:sp>
        <p:nvSpPr>
          <p:cNvPr id="827" name="Google Shape;827;p98"/>
          <p:cNvSpPr txBox="1"/>
          <p:nvPr>
            <p:ph type="title"/>
          </p:nvPr>
        </p:nvSpPr>
        <p:spPr>
          <a:xfrm>
            <a:off x="2076025" y="1883250"/>
            <a:ext cx="7992000" cy="30711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chemeClr val="lt1"/>
                </a:solidFill>
              </a:defRPr>
            </a:lvl1pPr>
            <a:lvl2pPr lvl="1" rtl="0" algn="l">
              <a:lnSpc>
                <a:spcPct val="108000"/>
              </a:lnSpc>
              <a:spcBef>
                <a:spcPts val="0"/>
              </a:spcBef>
              <a:spcAft>
                <a:spcPts val="0"/>
              </a:spcAft>
              <a:buSzPts val="3400"/>
              <a:buNone/>
              <a:defRPr sz="5400">
                <a:solidFill>
                  <a:schemeClr val="lt1"/>
                </a:solidFill>
              </a:defRPr>
            </a:lvl2pPr>
            <a:lvl3pPr lvl="2" rtl="0" algn="l">
              <a:lnSpc>
                <a:spcPct val="108000"/>
              </a:lnSpc>
              <a:spcBef>
                <a:spcPts val="0"/>
              </a:spcBef>
              <a:spcAft>
                <a:spcPts val="0"/>
              </a:spcAft>
              <a:buSzPts val="3400"/>
              <a:buNone/>
              <a:defRPr sz="5400">
                <a:solidFill>
                  <a:schemeClr val="lt1"/>
                </a:solidFill>
              </a:defRPr>
            </a:lvl3pPr>
            <a:lvl4pPr lvl="3" rtl="0" algn="l">
              <a:lnSpc>
                <a:spcPct val="108000"/>
              </a:lnSpc>
              <a:spcBef>
                <a:spcPts val="0"/>
              </a:spcBef>
              <a:spcAft>
                <a:spcPts val="0"/>
              </a:spcAft>
              <a:buSzPts val="3400"/>
              <a:buNone/>
              <a:defRPr sz="5400">
                <a:solidFill>
                  <a:schemeClr val="lt1"/>
                </a:solidFill>
              </a:defRPr>
            </a:lvl4pPr>
            <a:lvl5pPr lvl="4" rtl="0" algn="l">
              <a:lnSpc>
                <a:spcPct val="108000"/>
              </a:lnSpc>
              <a:spcBef>
                <a:spcPts val="0"/>
              </a:spcBef>
              <a:spcAft>
                <a:spcPts val="0"/>
              </a:spcAft>
              <a:buSzPts val="3400"/>
              <a:buNone/>
              <a:defRPr sz="5400">
                <a:solidFill>
                  <a:schemeClr val="lt1"/>
                </a:solidFill>
              </a:defRPr>
            </a:lvl5pPr>
            <a:lvl6pPr lvl="5" rtl="0" algn="l">
              <a:lnSpc>
                <a:spcPct val="108000"/>
              </a:lnSpc>
              <a:spcBef>
                <a:spcPts val="0"/>
              </a:spcBef>
              <a:spcAft>
                <a:spcPts val="0"/>
              </a:spcAft>
              <a:buSzPts val="3400"/>
              <a:buNone/>
              <a:defRPr sz="5400">
                <a:solidFill>
                  <a:schemeClr val="lt1"/>
                </a:solidFill>
              </a:defRPr>
            </a:lvl6pPr>
            <a:lvl7pPr lvl="6" rtl="0" algn="l">
              <a:lnSpc>
                <a:spcPct val="108000"/>
              </a:lnSpc>
              <a:spcBef>
                <a:spcPts val="0"/>
              </a:spcBef>
              <a:spcAft>
                <a:spcPts val="0"/>
              </a:spcAft>
              <a:buSzPts val="3400"/>
              <a:buNone/>
              <a:defRPr sz="5400">
                <a:solidFill>
                  <a:schemeClr val="lt1"/>
                </a:solidFill>
              </a:defRPr>
            </a:lvl7pPr>
            <a:lvl8pPr lvl="7" rtl="0" algn="l">
              <a:lnSpc>
                <a:spcPct val="108000"/>
              </a:lnSpc>
              <a:spcBef>
                <a:spcPts val="0"/>
              </a:spcBef>
              <a:spcAft>
                <a:spcPts val="0"/>
              </a:spcAft>
              <a:buSzPts val="3400"/>
              <a:buNone/>
              <a:defRPr sz="5400">
                <a:solidFill>
                  <a:schemeClr val="lt1"/>
                </a:solidFill>
              </a:defRPr>
            </a:lvl8pPr>
            <a:lvl9pPr lvl="8" rtl="0" algn="l">
              <a:lnSpc>
                <a:spcPct val="108000"/>
              </a:lnSpc>
              <a:spcBef>
                <a:spcPts val="0"/>
              </a:spcBef>
              <a:spcAft>
                <a:spcPts val="0"/>
              </a:spcAft>
              <a:buSzPts val="3400"/>
              <a:buNone/>
              <a:defRPr sz="5400">
                <a:solidFill>
                  <a:schemeClr val="lt1"/>
                </a:solidFill>
              </a:defRPr>
            </a:lvl9pPr>
          </a:lstStyle>
          <a:p/>
        </p:txBody>
      </p:sp>
      <p:cxnSp>
        <p:nvCxnSpPr>
          <p:cNvPr id="828" name="Google Shape;828;p98"/>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29" name="Google Shape;829;p98"/>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830" name="Google Shape;830;p98"/>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sp>
        <p:nvSpPr>
          <p:cNvPr id="831" name="Google Shape;831;p98"/>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cxnSp>
        <p:nvCxnSpPr>
          <p:cNvPr id="832" name="Google Shape;832;p98"/>
          <p:cNvCxnSpPr/>
          <p:nvPr/>
        </p:nvCxnSpPr>
        <p:spPr>
          <a:xfrm>
            <a:off x="2076025" y="1653700"/>
            <a:ext cx="1390800" cy="0"/>
          </a:xfrm>
          <a:prstGeom prst="straightConnector1">
            <a:avLst/>
          </a:prstGeom>
          <a:noFill/>
          <a:ln cap="flat" cmpd="sng" w="9525">
            <a:solidFill>
              <a:srgbClr val="EE0000"/>
            </a:solidFill>
            <a:prstDash val="solid"/>
            <a:round/>
            <a:headEnd len="sm" w="sm" type="none"/>
            <a:tailEnd len="sm" w="sm" type="none"/>
          </a:ln>
        </p:spPr>
      </p:cxnSp>
      <p:cxnSp>
        <p:nvCxnSpPr>
          <p:cNvPr id="833" name="Google Shape;833;p98"/>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34" name="Google Shape;834;p98"/>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illustrated">
  <p:cSld name="CUSTOM_3_1_1">
    <p:bg>
      <p:bgPr>
        <a:blipFill>
          <a:blip r:embed="rId2">
            <a:alphaModFix/>
          </a:blip>
          <a:stretch>
            <a:fillRect/>
          </a:stretch>
        </a:blipFill>
      </p:bgPr>
    </p:bg>
    <p:spTree>
      <p:nvGrpSpPr>
        <p:cNvPr id="835" name="Shape 835"/>
        <p:cNvGrpSpPr/>
        <p:nvPr/>
      </p:nvGrpSpPr>
      <p:grpSpPr>
        <a:xfrm>
          <a:off x="0" y="0"/>
          <a:ext cx="0" cy="0"/>
          <a:chOff x="0" y="0"/>
          <a:chExt cx="0" cy="0"/>
        </a:xfrm>
      </p:grpSpPr>
      <p:sp>
        <p:nvSpPr>
          <p:cNvPr id="836" name="Google Shape;836;p99"/>
          <p:cNvSpPr txBox="1"/>
          <p:nvPr>
            <p:ph type="title"/>
          </p:nvPr>
        </p:nvSpPr>
        <p:spPr>
          <a:xfrm>
            <a:off x="5674100" y="1632950"/>
            <a:ext cx="5037300" cy="3882600"/>
          </a:xfrm>
          <a:prstGeom prst="rect">
            <a:avLst/>
          </a:prstGeom>
          <a:noFill/>
          <a:ln>
            <a:noFill/>
          </a:ln>
        </p:spPr>
        <p:txBody>
          <a:bodyPr anchorCtr="0" anchor="t" bIns="0" lIns="0" spcFirstLastPara="1" rIns="0" wrap="square" tIns="0">
            <a:noAutofit/>
          </a:bodyPr>
          <a:lstStyle>
            <a:lvl1pPr lvl="0" rtl="0" algn="l">
              <a:lnSpc>
                <a:spcPct val="108000"/>
              </a:lnSpc>
              <a:spcBef>
                <a:spcPts val="0"/>
              </a:spcBef>
              <a:spcAft>
                <a:spcPts val="0"/>
              </a:spcAft>
              <a:buSzPts val="3400"/>
              <a:buNone/>
              <a:defRPr sz="5400">
                <a:solidFill>
                  <a:schemeClr val="lt1"/>
                </a:solidFill>
              </a:defRPr>
            </a:lvl1pPr>
            <a:lvl2pPr lvl="1" rtl="0" algn="l">
              <a:lnSpc>
                <a:spcPct val="108000"/>
              </a:lnSpc>
              <a:spcBef>
                <a:spcPts val="0"/>
              </a:spcBef>
              <a:spcAft>
                <a:spcPts val="0"/>
              </a:spcAft>
              <a:buSzPts val="3400"/>
              <a:buNone/>
              <a:defRPr sz="5400">
                <a:solidFill>
                  <a:schemeClr val="lt1"/>
                </a:solidFill>
              </a:defRPr>
            </a:lvl2pPr>
            <a:lvl3pPr lvl="2" rtl="0" algn="l">
              <a:lnSpc>
                <a:spcPct val="108000"/>
              </a:lnSpc>
              <a:spcBef>
                <a:spcPts val="0"/>
              </a:spcBef>
              <a:spcAft>
                <a:spcPts val="0"/>
              </a:spcAft>
              <a:buSzPts val="3400"/>
              <a:buNone/>
              <a:defRPr sz="5400">
                <a:solidFill>
                  <a:schemeClr val="lt1"/>
                </a:solidFill>
              </a:defRPr>
            </a:lvl3pPr>
            <a:lvl4pPr lvl="3" rtl="0" algn="l">
              <a:lnSpc>
                <a:spcPct val="108000"/>
              </a:lnSpc>
              <a:spcBef>
                <a:spcPts val="0"/>
              </a:spcBef>
              <a:spcAft>
                <a:spcPts val="0"/>
              </a:spcAft>
              <a:buSzPts val="3400"/>
              <a:buNone/>
              <a:defRPr sz="5400">
                <a:solidFill>
                  <a:schemeClr val="lt1"/>
                </a:solidFill>
              </a:defRPr>
            </a:lvl4pPr>
            <a:lvl5pPr lvl="4" rtl="0" algn="l">
              <a:lnSpc>
                <a:spcPct val="108000"/>
              </a:lnSpc>
              <a:spcBef>
                <a:spcPts val="0"/>
              </a:spcBef>
              <a:spcAft>
                <a:spcPts val="0"/>
              </a:spcAft>
              <a:buSzPts val="3400"/>
              <a:buNone/>
              <a:defRPr sz="5400">
                <a:solidFill>
                  <a:schemeClr val="lt1"/>
                </a:solidFill>
              </a:defRPr>
            </a:lvl5pPr>
            <a:lvl6pPr lvl="5" rtl="0" algn="l">
              <a:lnSpc>
                <a:spcPct val="108000"/>
              </a:lnSpc>
              <a:spcBef>
                <a:spcPts val="0"/>
              </a:spcBef>
              <a:spcAft>
                <a:spcPts val="0"/>
              </a:spcAft>
              <a:buSzPts val="3400"/>
              <a:buNone/>
              <a:defRPr sz="5400">
                <a:solidFill>
                  <a:schemeClr val="lt1"/>
                </a:solidFill>
              </a:defRPr>
            </a:lvl6pPr>
            <a:lvl7pPr lvl="6" rtl="0" algn="l">
              <a:lnSpc>
                <a:spcPct val="108000"/>
              </a:lnSpc>
              <a:spcBef>
                <a:spcPts val="0"/>
              </a:spcBef>
              <a:spcAft>
                <a:spcPts val="0"/>
              </a:spcAft>
              <a:buSzPts val="3400"/>
              <a:buNone/>
              <a:defRPr sz="5400">
                <a:solidFill>
                  <a:schemeClr val="lt1"/>
                </a:solidFill>
              </a:defRPr>
            </a:lvl7pPr>
            <a:lvl8pPr lvl="7" rtl="0" algn="l">
              <a:lnSpc>
                <a:spcPct val="108000"/>
              </a:lnSpc>
              <a:spcBef>
                <a:spcPts val="0"/>
              </a:spcBef>
              <a:spcAft>
                <a:spcPts val="0"/>
              </a:spcAft>
              <a:buSzPts val="3400"/>
              <a:buNone/>
              <a:defRPr sz="5400">
                <a:solidFill>
                  <a:schemeClr val="lt1"/>
                </a:solidFill>
              </a:defRPr>
            </a:lvl8pPr>
            <a:lvl9pPr lvl="8" rtl="0" algn="l">
              <a:lnSpc>
                <a:spcPct val="108000"/>
              </a:lnSpc>
              <a:spcBef>
                <a:spcPts val="0"/>
              </a:spcBef>
              <a:spcAft>
                <a:spcPts val="0"/>
              </a:spcAft>
              <a:buSzPts val="3400"/>
              <a:buNone/>
              <a:defRPr sz="5400">
                <a:solidFill>
                  <a:schemeClr val="lt1"/>
                </a:solidFill>
              </a:defRPr>
            </a:lvl9pPr>
          </a:lstStyle>
          <a:p/>
        </p:txBody>
      </p:sp>
      <p:cxnSp>
        <p:nvCxnSpPr>
          <p:cNvPr id="837" name="Google Shape;837;p99"/>
          <p:cNvCxnSpPr/>
          <p:nvPr/>
        </p:nvCxnSpPr>
        <p:spPr>
          <a:xfrm rot="10800000">
            <a:off x="447767" y="6401400"/>
            <a:ext cx="0" cy="456600"/>
          </a:xfrm>
          <a:prstGeom prst="straightConnector1">
            <a:avLst/>
          </a:prstGeom>
          <a:noFill/>
          <a:ln cap="flat" cmpd="sng" w="9525">
            <a:solidFill>
              <a:schemeClr val="lt1"/>
            </a:solidFill>
            <a:prstDash val="solid"/>
            <a:round/>
            <a:headEnd len="sm" w="sm" type="none"/>
            <a:tailEnd len="sm" w="sm" type="none"/>
          </a:ln>
        </p:spPr>
      </p:cxnSp>
      <p:sp>
        <p:nvSpPr>
          <p:cNvPr id="838" name="Google Shape;838;p99"/>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39" name="Google Shape;839;p99"/>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chemeClr val="lt1"/>
                </a:solidFill>
                <a:latin typeface="Overpass"/>
                <a:ea typeface="Overpass"/>
                <a:cs typeface="Overpass"/>
                <a:sym typeface="Overpass"/>
              </a:rPr>
              <a:t>CONFIDENTIAL </a:t>
            </a:r>
            <a:r>
              <a:rPr b="0" i="0" lang="en" sz="600" u="none" cap="none" strike="noStrike">
                <a:solidFill>
                  <a:schemeClr val="lt1"/>
                </a:solidFill>
                <a:latin typeface="Overpass Light"/>
                <a:ea typeface="Overpass Light"/>
                <a:cs typeface="Overpass Light"/>
                <a:sym typeface="Overpass Light"/>
              </a:rPr>
              <a:t>Designator</a:t>
            </a:r>
            <a:endParaRPr b="0" i="0" sz="600" u="none" cap="none" strike="noStrike">
              <a:solidFill>
                <a:schemeClr val="lt1"/>
              </a:solidFill>
              <a:latin typeface="Overpass Light"/>
              <a:ea typeface="Overpass Light"/>
              <a:cs typeface="Overpass Light"/>
              <a:sym typeface="Overpass Light"/>
            </a:endParaRPr>
          </a:p>
        </p:txBody>
      </p:sp>
      <p:sp>
        <p:nvSpPr>
          <p:cNvPr id="840" name="Google Shape;840;p99"/>
          <p:cNvSpPr txBox="1"/>
          <p:nvPr>
            <p:ph idx="1" type="subTitle"/>
          </p:nvPr>
        </p:nvSpPr>
        <p:spPr>
          <a:xfrm rot="5400000">
            <a:off x="-2138450" y="2138400"/>
            <a:ext cx="5148900" cy="872100"/>
          </a:xfrm>
          <a:prstGeom prst="rect">
            <a:avLst/>
          </a:prstGeom>
          <a:noFill/>
          <a:ln>
            <a:noFill/>
          </a:ln>
        </p:spPr>
        <p:txBody>
          <a:bodyPr anchorCtr="0" anchor="ctr" bIns="91425" lIns="502900" spcFirstLastPara="1" rIns="91425" wrap="square" tIns="91425">
            <a:noAutofit/>
          </a:bodyPr>
          <a:lstStyle>
            <a:lvl1pPr lvl="0"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1pPr>
            <a:lvl2pPr lvl="1"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2pPr>
            <a:lvl3pPr lvl="2"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3pPr>
            <a:lvl4pPr lvl="3"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4pPr>
            <a:lvl5pPr lvl="4"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5pPr>
            <a:lvl6pPr lvl="5"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6pPr>
            <a:lvl7pPr lvl="6"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7pPr>
            <a:lvl8pPr lvl="7"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8pPr>
            <a:lvl9pPr lvl="8" rtl="0" algn="l">
              <a:lnSpc>
                <a:spcPct val="100000"/>
              </a:lnSpc>
              <a:spcBef>
                <a:spcPts val="0"/>
              </a:spcBef>
              <a:spcAft>
                <a:spcPts val="0"/>
              </a:spcAft>
              <a:buClr>
                <a:schemeClr val="lt1"/>
              </a:buClr>
              <a:buSzPts val="900"/>
              <a:buFont typeface="Overpass SemiBold"/>
              <a:buNone/>
              <a:defRPr sz="900">
                <a:solidFill>
                  <a:schemeClr val="lt1"/>
                </a:solidFill>
                <a:latin typeface="Overpass SemiBold"/>
                <a:ea typeface="Overpass SemiBold"/>
                <a:cs typeface="Overpass SemiBold"/>
                <a:sym typeface="Overpass SemiBold"/>
              </a:defRPr>
            </a:lvl9pPr>
          </a:lstStyle>
          <a:p/>
        </p:txBody>
      </p:sp>
      <p:pic>
        <p:nvPicPr>
          <p:cNvPr id="841" name="Google Shape;841;p99"/>
          <p:cNvPicPr preferRelativeResize="0"/>
          <p:nvPr/>
        </p:nvPicPr>
        <p:blipFill rotWithShape="1">
          <a:blip r:embed="rId3">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
    <p:bg>
      <p:bgPr>
        <a:solidFill>
          <a:srgbClr val="141414"/>
        </a:solidFill>
      </p:bgPr>
    </p:bg>
    <p:spTree>
      <p:nvGrpSpPr>
        <p:cNvPr id="842" name="Shape 842"/>
        <p:cNvGrpSpPr/>
        <p:nvPr/>
      </p:nvGrpSpPr>
      <p:grpSpPr>
        <a:xfrm>
          <a:off x="0" y="0"/>
          <a:ext cx="0" cy="0"/>
          <a:chOff x="0" y="0"/>
          <a:chExt cx="0" cy="0"/>
        </a:xfrm>
      </p:grpSpPr>
      <p:sp>
        <p:nvSpPr>
          <p:cNvPr id="843" name="Google Shape;843;p100"/>
          <p:cNvSpPr txBox="1"/>
          <p:nvPr>
            <p:ph type="title"/>
          </p:nvPr>
        </p:nvSpPr>
        <p:spPr>
          <a:xfrm>
            <a:off x="1752600" y="946000"/>
            <a:ext cx="8686800" cy="9678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3400"/>
              <a:buNone/>
              <a:defRPr sz="2600">
                <a:solidFill>
                  <a:srgbClr val="EBEBEB"/>
                </a:solidFill>
              </a:defRPr>
            </a:lvl1pPr>
            <a:lvl2pPr lvl="1" rtl="0" algn="ctr">
              <a:lnSpc>
                <a:spcPct val="130000"/>
              </a:lnSpc>
              <a:spcBef>
                <a:spcPts val="0"/>
              </a:spcBef>
              <a:spcAft>
                <a:spcPts val="0"/>
              </a:spcAft>
              <a:buSzPts val="3400"/>
              <a:buNone/>
              <a:defRPr sz="2600">
                <a:solidFill>
                  <a:srgbClr val="EBEBEB"/>
                </a:solidFill>
              </a:defRPr>
            </a:lvl2pPr>
            <a:lvl3pPr lvl="2" rtl="0" algn="ctr">
              <a:lnSpc>
                <a:spcPct val="130000"/>
              </a:lnSpc>
              <a:spcBef>
                <a:spcPts val="0"/>
              </a:spcBef>
              <a:spcAft>
                <a:spcPts val="0"/>
              </a:spcAft>
              <a:buSzPts val="3400"/>
              <a:buNone/>
              <a:defRPr sz="2600">
                <a:solidFill>
                  <a:srgbClr val="EBEBEB"/>
                </a:solidFill>
              </a:defRPr>
            </a:lvl3pPr>
            <a:lvl4pPr lvl="3" rtl="0" algn="ctr">
              <a:lnSpc>
                <a:spcPct val="130000"/>
              </a:lnSpc>
              <a:spcBef>
                <a:spcPts val="0"/>
              </a:spcBef>
              <a:spcAft>
                <a:spcPts val="0"/>
              </a:spcAft>
              <a:buSzPts val="3400"/>
              <a:buNone/>
              <a:defRPr sz="2600">
                <a:solidFill>
                  <a:srgbClr val="EBEBEB"/>
                </a:solidFill>
              </a:defRPr>
            </a:lvl4pPr>
            <a:lvl5pPr lvl="4" rtl="0" algn="ctr">
              <a:lnSpc>
                <a:spcPct val="130000"/>
              </a:lnSpc>
              <a:spcBef>
                <a:spcPts val="0"/>
              </a:spcBef>
              <a:spcAft>
                <a:spcPts val="0"/>
              </a:spcAft>
              <a:buSzPts val="3400"/>
              <a:buNone/>
              <a:defRPr sz="2600">
                <a:solidFill>
                  <a:srgbClr val="EBEBEB"/>
                </a:solidFill>
              </a:defRPr>
            </a:lvl5pPr>
            <a:lvl6pPr lvl="5" rtl="0" algn="ctr">
              <a:lnSpc>
                <a:spcPct val="130000"/>
              </a:lnSpc>
              <a:spcBef>
                <a:spcPts val="0"/>
              </a:spcBef>
              <a:spcAft>
                <a:spcPts val="0"/>
              </a:spcAft>
              <a:buSzPts val="3400"/>
              <a:buNone/>
              <a:defRPr sz="2600">
                <a:solidFill>
                  <a:srgbClr val="EBEBEB"/>
                </a:solidFill>
              </a:defRPr>
            </a:lvl6pPr>
            <a:lvl7pPr lvl="6" rtl="0" algn="ctr">
              <a:lnSpc>
                <a:spcPct val="130000"/>
              </a:lnSpc>
              <a:spcBef>
                <a:spcPts val="0"/>
              </a:spcBef>
              <a:spcAft>
                <a:spcPts val="0"/>
              </a:spcAft>
              <a:buSzPts val="3400"/>
              <a:buNone/>
              <a:defRPr sz="2600">
                <a:solidFill>
                  <a:srgbClr val="EBEBEB"/>
                </a:solidFill>
              </a:defRPr>
            </a:lvl7pPr>
            <a:lvl8pPr lvl="7" rtl="0" algn="ctr">
              <a:lnSpc>
                <a:spcPct val="130000"/>
              </a:lnSpc>
              <a:spcBef>
                <a:spcPts val="0"/>
              </a:spcBef>
              <a:spcAft>
                <a:spcPts val="0"/>
              </a:spcAft>
              <a:buSzPts val="3400"/>
              <a:buNone/>
              <a:defRPr sz="2600">
                <a:solidFill>
                  <a:srgbClr val="EBEBEB"/>
                </a:solidFill>
              </a:defRPr>
            </a:lvl8pPr>
            <a:lvl9pPr lvl="8" rtl="0" algn="ctr">
              <a:lnSpc>
                <a:spcPct val="130000"/>
              </a:lnSpc>
              <a:spcBef>
                <a:spcPts val="0"/>
              </a:spcBef>
              <a:spcAft>
                <a:spcPts val="0"/>
              </a:spcAft>
              <a:buSzPts val="3400"/>
              <a:buNone/>
              <a:defRPr sz="2600">
                <a:solidFill>
                  <a:srgbClr val="EBEBEB"/>
                </a:solidFill>
              </a:defRPr>
            </a:lvl9pPr>
          </a:lstStyle>
          <a:p/>
        </p:txBody>
      </p:sp>
      <p:cxnSp>
        <p:nvCxnSpPr>
          <p:cNvPr id="844" name="Google Shape;844;p100"/>
          <p:cNvCxnSpPr/>
          <p:nvPr/>
        </p:nvCxnSpPr>
        <p:spPr>
          <a:xfrm rot="10800000">
            <a:off x="447775" y="100"/>
            <a:ext cx="0" cy="886500"/>
          </a:xfrm>
          <a:prstGeom prst="straightConnector1">
            <a:avLst/>
          </a:prstGeom>
          <a:noFill/>
          <a:ln cap="flat" cmpd="sng" w="9525">
            <a:solidFill>
              <a:srgbClr val="EE0000"/>
            </a:solidFill>
            <a:prstDash val="solid"/>
            <a:round/>
            <a:headEnd len="sm" w="sm" type="none"/>
            <a:tailEnd len="sm" w="sm" type="none"/>
          </a:ln>
        </p:spPr>
      </p:cxnSp>
      <p:sp>
        <p:nvSpPr>
          <p:cNvPr id="845" name="Google Shape;845;p100"/>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lvl1pPr lvl="0"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BEBEB"/>
              </a:buClr>
              <a:buSzPts val="900"/>
              <a:buFont typeface="Overpass SemiBold"/>
              <a:buNone/>
              <a:defRPr sz="900">
                <a:solidFill>
                  <a:srgbClr val="EBEBEB"/>
                </a:solidFill>
                <a:latin typeface="Overpass SemiBold"/>
                <a:ea typeface="Overpass SemiBold"/>
                <a:cs typeface="Overpass SemiBold"/>
                <a:sym typeface="Overpass SemiBold"/>
              </a:defRPr>
            </a:lvl9pPr>
          </a:lstStyle>
          <a:p/>
        </p:txBody>
      </p:sp>
      <p:cxnSp>
        <p:nvCxnSpPr>
          <p:cNvPr id="846" name="Google Shape;846;p100"/>
          <p:cNvCxnSpPr/>
          <p:nvPr/>
        </p:nvCxnSpPr>
        <p:spPr>
          <a:xfrm rot="10800000">
            <a:off x="447767" y="6401400"/>
            <a:ext cx="0" cy="456600"/>
          </a:xfrm>
          <a:prstGeom prst="straightConnector1">
            <a:avLst/>
          </a:prstGeom>
          <a:noFill/>
          <a:ln cap="flat" cmpd="sng" w="9525">
            <a:solidFill>
              <a:srgbClr val="EE0000"/>
            </a:solidFill>
            <a:prstDash val="solid"/>
            <a:round/>
            <a:headEnd len="sm" w="sm" type="none"/>
            <a:tailEnd len="sm" w="sm" type="none"/>
          </a:ln>
        </p:spPr>
      </p:cxnSp>
      <p:sp>
        <p:nvSpPr>
          <p:cNvPr id="847" name="Google Shape;847;p100"/>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EBEBEB"/>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48" name="Google Shape;848;p100"/>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marR="0" rtl="0" algn="r">
              <a:lnSpc>
                <a:spcPct val="150000"/>
              </a:lnSpc>
              <a:spcBef>
                <a:spcPts val="0"/>
              </a:spcBef>
              <a:spcAft>
                <a:spcPts val="0"/>
              </a:spcAft>
              <a:buClr>
                <a:srgbClr val="000000"/>
              </a:buClr>
              <a:buSzPts val="600"/>
              <a:buFont typeface="Arial"/>
              <a:buNone/>
            </a:pPr>
            <a:r>
              <a:rPr b="1" i="0" lang="en" sz="600" u="none" cap="none" strike="noStrike">
                <a:solidFill>
                  <a:srgbClr val="EBEBEB"/>
                </a:solidFill>
                <a:latin typeface="Overpass"/>
                <a:ea typeface="Overpass"/>
                <a:cs typeface="Overpass"/>
                <a:sym typeface="Overpass"/>
              </a:rPr>
              <a:t>CONFIDENTIAL </a:t>
            </a:r>
            <a:r>
              <a:rPr b="0" i="0" lang="en" sz="600" u="none" cap="none" strike="noStrike">
                <a:solidFill>
                  <a:srgbClr val="EBEBEB"/>
                </a:solidFill>
                <a:latin typeface="Overpass Light"/>
                <a:ea typeface="Overpass Light"/>
                <a:cs typeface="Overpass Light"/>
                <a:sym typeface="Overpass Light"/>
              </a:rPr>
              <a:t>Designator</a:t>
            </a:r>
            <a:endParaRPr b="0" i="0" sz="600" u="none" cap="none" strike="noStrike">
              <a:solidFill>
                <a:srgbClr val="EBEBEB"/>
              </a:solidFill>
              <a:latin typeface="Overpass Light"/>
              <a:ea typeface="Overpass Light"/>
              <a:cs typeface="Overpass Light"/>
              <a:sym typeface="Overpass Light"/>
            </a:endParaRPr>
          </a:p>
        </p:txBody>
      </p:sp>
      <p:sp>
        <p:nvSpPr>
          <p:cNvPr id="849" name="Google Shape;849;p100"/>
          <p:cNvSpPr txBox="1"/>
          <p:nvPr>
            <p:ph idx="2" type="subTitle"/>
          </p:nvPr>
        </p:nvSpPr>
        <p:spPr>
          <a:xfrm>
            <a:off x="885050" y="6169550"/>
            <a:ext cx="9183000" cy="5598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2100"/>
              <a:buNone/>
              <a:defRPr sz="600">
                <a:solidFill>
                  <a:srgbClr val="EBEBEB"/>
                </a:solidFill>
              </a:defRPr>
            </a:lvl1pPr>
            <a:lvl2pPr lvl="1" rtl="0" algn="l">
              <a:lnSpc>
                <a:spcPct val="142000"/>
              </a:lnSpc>
              <a:spcBef>
                <a:spcPts val="0"/>
              </a:spcBef>
              <a:spcAft>
                <a:spcPts val="0"/>
              </a:spcAft>
              <a:buSzPts val="1600"/>
              <a:buNone/>
              <a:defRPr sz="600">
                <a:solidFill>
                  <a:srgbClr val="EBEBEB"/>
                </a:solidFill>
              </a:defRPr>
            </a:lvl2pPr>
            <a:lvl3pPr lvl="2" rtl="0" algn="l">
              <a:lnSpc>
                <a:spcPct val="142000"/>
              </a:lnSpc>
              <a:spcBef>
                <a:spcPts val="0"/>
              </a:spcBef>
              <a:spcAft>
                <a:spcPts val="0"/>
              </a:spcAft>
              <a:buSzPts val="1600"/>
              <a:buNone/>
              <a:defRPr sz="600">
                <a:solidFill>
                  <a:srgbClr val="EBEBEB"/>
                </a:solidFill>
              </a:defRPr>
            </a:lvl3pPr>
            <a:lvl4pPr lvl="3" rtl="0" algn="l">
              <a:lnSpc>
                <a:spcPct val="142000"/>
              </a:lnSpc>
              <a:spcBef>
                <a:spcPts val="0"/>
              </a:spcBef>
              <a:spcAft>
                <a:spcPts val="0"/>
              </a:spcAft>
              <a:buSzPts val="1600"/>
              <a:buNone/>
              <a:defRPr sz="600">
                <a:solidFill>
                  <a:srgbClr val="EBEBEB"/>
                </a:solidFill>
              </a:defRPr>
            </a:lvl4pPr>
            <a:lvl5pPr lvl="4" rtl="0" algn="l">
              <a:lnSpc>
                <a:spcPct val="142000"/>
              </a:lnSpc>
              <a:spcBef>
                <a:spcPts val="0"/>
              </a:spcBef>
              <a:spcAft>
                <a:spcPts val="0"/>
              </a:spcAft>
              <a:buSzPts val="1600"/>
              <a:buNone/>
              <a:defRPr sz="600">
                <a:solidFill>
                  <a:srgbClr val="EBEBEB"/>
                </a:solidFill>
              </a:defRPr>
            </a:lvl5pPr>
            <a:lvl6pPr lvl="5" rtl="0" algn="l">
              <a:lnSpc>
                <a:spcPct val="142000"/>
              </a:lnSpc>
              <a:spcBef>
                <a:spcPts val="0"/>
              </a:spcBef>
              <a:spcAft>
                <a:spcPts val="0"/>
              </a:spcAft>
              <a:buSzPts val="1600"/>
              <a:buNone/>
              <a:defRPr sz="600">
                <a:solidFill>
                  <a:srgbClr val="EBEBEB"/>
                </a:solidFill>
              </a:defRPr>
            </a:lvl6pPr>
            <a:lvl7pPr lvl="6" rtl="0" algn="l">
              <a:lnSpc>
                <a:spcPct val="142000"/>
              </a:lnSpc>
              <a:spcBef>
                <a:spcPts val="0"/>
              </a:spcBef>
              <a:spcAft>
                <a:spcPts val="0"/>
              </a:spcAft>
              <a:buSzPts val="1600"/>
              <a:buNone/>
              <a:defRPr sz="600">
                <a:solidFill>
                  <a:srgbClr val="EBEBEB"/>
                </a:solidFill>
              </a:defRPr>
            </a:lvl7pPr>
            <a:lvl8pPr lvl="7" rtl="0" algn="l">
              <a:lnSpc>
                <a:spcPct val="142000"/>
              </a:lnSpc>
              <a:spcBef>
                <a:spcPts val="0"/>
              </a:spcBef>
              <a:spcAft>
                <a:spcPts val="0"/>
              </a:spcAft>
              <a:buSzPts val="1600"/>
              <a:buNone/>
              <a:defRPr sz="600">
                <a:solidFill>
                  <a:srgbClr val="EBEBEB"/>
                </a:solidFill>
              </a:defRPr>
            </a:lvl8pPr>
            <a:lvl9pPr lvl="8" rtl="0" algn="l">
              <a:lnSpc>
                <a:spcPct val="142000"/>
              </a:lnSpc>
              <a:spcBef>
                <a:spcPts val="0"/>
              </a:spcBef>
              <a:spcAft>
                <a:spcPts val="0"/>
              </a:spcAft>
              <a:buSzPts val="1600"/>
              <a:buNone/>
              <a:defRPr sz="600">
                <a:solidFill>
                  <a:srgbClr val="EBEBEB"/>
                </a:solidFill>
              </a:defRPr>
            </a:lvl9pPr>
          </a:lstStyle>
          <a:p/>
        </p:txBody>
      </p:sp>
      <p:pic>
        <p:nvPicPr>
          <p:cNvPr id="850" name="Google Shape;850;p100"/>
          <p:cNvPicPr preferRelativeResize="0"/>
          <p:nvPr/>
        </p:nvPicPr>
        <p:blipFill rotWithShape="1">
          <a:blip r:embed="rId2">
            <a:alphaModFix/>
          </a:blip>
          <a:srcRect b="0" l="0" r="0" t="0"/>
          <a:stretch/>
        </p:blipFill>
        <p:spPr>
          <a:xfrm>
            <a:off x="10711279" y="6312505"/>
            <a:ext cx="975850" cy="229612"/>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1" name="Shape 851"/>
        <p:cNvGrpSpPr/>
        <p:nvPr/>
      </p:nvGrpSpPr>
      <p:grpSpPr>
        <a:xfrm>
          <a:off x="0" y="0"/>
          <a:ext cx="0" cy="0"/>
          <a:chOff x="0" y="0"/>
          <a:chExt cx="0" cy="0"/>
        </a:xfrm>
      </p:grpSpPr>
      <p:sp>
        <p:nvSpPr>
          <p:cNvPr id="852" name="Google Shape;852;p101"/>
          <p:cNvSpPr txBox="1"/>
          <p:nvPr>
            <p:ph type="title"/>
          </p:nvPr>
        </p:nvSpPr>
        <p:spPr>
          <a:xfrm>
            <a:off x="415600" y="593367"/>
            <a:ext cx="11360700" cy="763500"/>
          </a:xfrm>
          <a:prstGeom prst="rect">
            <a:avLst/>
          </a:prstGeom>
        </p:spPr>
        <p:txBody>
          <a:bodyPr anchorCtr="0" anchor="t"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53" name="Google Shape;853;p101"/>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61950" lvl="0" marL="457200" rtl="0">
              <a:spcBef>
                <a:spcPts val="0"/>
              </a:spcBef>
              <a:spcAft>
                <a:spcPts val="0"/>
              </a:spcAft>
              <a:buSzPts val="2100"/>
              <a:buChar char="●"/>
              <a:defRPr/>
            </a:lvl1pPr>
            <a:lvl2pPr indent="-330200" lvl="1" marL="914400" rtl="0">
              <a:spcBef>
                <a:spcPts val="2100"/>
              </a:spcBef>
              <a:spcAft>
                <a:spcPts val="0"/>
              </a:spcAft>
              <a:buSzPts val="1600"/>
              <a:buChar char="○"/>
              <a:defRPr/>
            </a:lvl2pPr>
            <a:lvl3pPr indent="-330200" lvl="2" marL="1371600" rtl="0">
              <a:spcBef>
                <a:spcPts val="2100"/>
              </a:spcBef>
              <a:spcAft>
                <a:spcPts val="0"/>
              </a:spcAft>
              <a:buSzPts val="1600"/>
              <a:buChar char="■"/>
              <a:defRPr/>
            </a:lvl3pPr>
            <a:lvl4pPr indent="-330200" lvl="3" marL="1828800" rtl="0">
              <a:spcBef>
                <a:spcPts val="2100"/>
              </a:spcBef>
              <a:spcAft>
                <a:spcPts val="0"/>
              </a:spcAft>
              <a:buSzPts val="1600"/>
              <a:buChar char="●"/>
              <a:defRPr/>
            </a:lvl4pPr>
            <a:lvl5pPr indent="-330200" lvl="4" marL="2286000" rtl="0">
              <a:spcBef>
                <a:spcPts val="2100"/>
              </a:spcBef>
              <a:spcAft>
                <a:spcPts val="0"/>
              </a:spcAft>
              <a:buSzPts val="1600"/>
              <a:buChar char="○"/>
              <a:defRPr/>
            </a:lvl5pPr>
            <a:lvl6pPr indent="-330200" lvl="5" marL="2743200" rtl="0">
              <a:spcBef>
                <a:spcPts val="2100"/>
              </a:spcBef>
              <a:spcAft>
                <a:spcPts val="0"/>
              </a:spcAft>
              <a:buSzPts val="1600"/>
              <a:buChar char="■"/>
              <a:defRPr/>
            </a:lvl6pPr>
            <a:lvl7pPr indent="-330200" lvl="6" marL="3200400" rtl="0">
              <a:spcBef>
                <a:spcPts val="2100"/>
              </a:spcBef>
              <a:spcAft>
                <a:spcPts val="0"/>
              </a:spcAft>
              <a:buSzPts val="1600"/>
              <a:buChar char="●"/>
              <a:defRPr/>
            </a:lvl7pPr>
            <a:lvl8pPr indent="-330200" lvl="7" marL="3657600" rtl="0">
              <a:spcBef>
                <a:spcPts val="2100"/>
              </a:spcBef>
              <a:spcAft>
                <a:spcPts val="0"/>
              </a:spcAft>
              <a:buSzPts val="1600"/>
              <a:buChar char="○"/>
              <a:defRPr/>
            </a:lvl8pPr>
            <a:lvl9pPr indent="-330200" lvl="8" marL="4114800" rtl="0">
              <a:spcBef>
                <a:spcPts val="2100"/>
              </a:spcBef>
              <a:spcAft>
                <a:spcPts val="2100"/>
              </a:spcAft>
              <a:buSzPts val="1600"/>
              <a:buChar char="■"/>
              <a:defRPr/>
            </a:lvl9pPr>
          </a:lstStyle>
          <a:p/>
        </p:txBody>
      </p:sp>
      <p:sp>
        <p:nvSpPr>
          <p:cNvPr id="854" name="Google Shape;854;p10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
    <p:spTree>
      <p:nvGrpSpPr>
        <p:cNvPr id="855" name="Shape 855"/>
        <p:cNvGrpSpPr/>
        <p:nvPr/>
      </p:nvGrpSpPr>
      <p:grpSpPr>
        <a:xfrm>
          <a:off x="0" y="0"/>
          <a:ext cx="0" cy="0"/>
          <a:chOff x="0" y="0"/>
          <a:chExt cx="0" cy="0"/>
        </a:xfrm>
      </p:grpSpPr>
      <p:sp>
        <p:nvSpPr>
          <p:cNvPr id="856" name="Google Shape;856;p102"/>
          <p:cNvSpPr txBox="1"/>
          <p:nvPr>
            <p:ph type="title"/>
          </p:nvPr>
        </p:nvSpPr>
        <p:spPr>
          <a:xfrm>
            <a:off x="1752600" y="946000"/>
            <a:ext cx="8686800" cy="9675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700">
                <a:solidFill>
                  <a:srgbClr val="000000"/>
                </a:solidFill>
              </a:defRPr>
            </a:lvl1pPr>
            <a:lvl2pPr lvl="1" rtl="0" algn="ctr">
              <a:lnSpc>
                <a:spcPct val="130000"/>
              </a:lnSpc>
              <a:spcBef>
                <a:spcPts val="0"/>
              </a:spcBef>
              <a:spcAft>
                <a:spcPts val="0"/>
              </a:spcAft>
              <a:buNone/>
              <a:defRPr sz="2700">
                <a:solidFill>
                  <a:srgbClr val="000000"/>
                </a:solidFill>
              </a:defRPr>
            </a:lvl2pPr>
            <a:lvl3pPr lvl="2" rtl="0" algn="ctr">
              <a:lnSpc>
                <a:spcPct val="130000"/>
              </a:lnSpc>
              <a:spcBef>
                <a:spcPts val="0"/>
              </a:spcBef>
              <a:spcAft>
                <a:spcPts val="0"/>
              </a:spcAft>
              <a:buNone/>
              <a:defRPr sz="2700">
                <a:solidFill>
                  <a:srgbClr val="000000"/>
                </a:solidFill>
              </a:defRPr>
            </a:lvl3pPr>
            <a:lvl4pPr lvl="3" rtl="0" algn="ctr">
              <a:lnSpc>
                <a:spcPct val="130000"/>
              </a:lnSpc>
              <a:spcBef>
                <a:spcPts val="0"/>
              </a:spcBef>
              <a:spcAft>
                <a:spcPts val="0"/>
              </a:spcAft>
              <a:buNone/>
              <a:defRPr sz="2700">
                <a:solidFill>
                  <a:srgbClr val="000000"/>
                </a:solidFill>
              </a:defRPr>
            </a:lvl4pPr>
            <a:lvl5pPr lvl="4" rtl="0" algn="ctr">
              <a:lnSpc>
                <a:spcPct val="130000"/>
              </a:lnSpc>
              <a:spcBef>
                <a:spcPts val="0"/>
              </a:spcBef>
              <a:spcAft>
                <a:spcPts val="0"/>
              </a:spcAft>
              <a:buNone/>
              <a:defRPr sz="2700">
                <a:solidFill>
                  <a:srgbClr val="000000"/>
                </a:solidFill>
              </a:defRPr>
            </a:lvl5pPr>
            <a:lvl6pPr lvl="5" rtl="0" algn="ctr">
              <a:lnSpc>
                <a:spcPct val="130000"/>
              </a:lnSpc>
              <a:spcBef>
                <a:spcPts val="0"/>
              </a:spcBef>
              <a:spcAft>
                <a:spcPts val="0"/>
              </a:spcAft>
              <a:buNone/>
              <a:defRPr sz="2700">
                <a:solidFill>
                  <a:srgbClr val="000000"/>
                </a:solidFill>
              </a:defRPr>
            </a:lvl6pPr>
            <a:lvl7pPr lvl="6" rtl="0" algn="ctr">
              <a:lnSpc>
                <a:spcPct val="130000"/>
              </a:lnSpc>
              <a:spcBef>
                <a:spcPts val="0"/>
              </a:spcBef>
              <a:spcAft>
                <a:spcPts val="0"/>
              </a:spcAft>
              <a:buNone/>
              <a:defRPr sz="2700">
                <a:solidFill>
                  <a:srgbClr val="000000"/>
                </a:solidFill>
              </a:defRPr>
            </a:lvl7pPr>
            <a:lvl8pPr lvl="7" rtl="0" algn="ctr">
              <a:lnSpc>
                <a:spcPct val="130000"/>
              </a:lnSpc>
              <a:spcBef>
                <a:spcPts val="0"/>
              </a:spcBef>
              <a:spcAft>
                <a:spcPts val="0"/>
              </a:spcAft>
              <a:buNone/>
              <a:defRPr sz="2700">
                <a:solidFill>
                  <a:srgbClr val="000000"/>
                </a:solidFill>
              </a:defRPr>
            </a:lvl8pPr>
            <a:lvl9pPr lvl="8" rtl="0" algn="ctr">
              <a:lnSpc>
                <a:spcPct val="130000"/>
              </a:lnSpc>
              <a:spcBef>
                <a:spcPts val="0"/>
              </a:spcBef>
              <a:spcAft>
                <a:spcPts val="0"/>
              </a:spcAft>
              <a:buNone/>
              <a:defRPr sz="2700">
                <a:solidFill>
                  <a:srgbClr val="000000"/>
                </a:solidFill>
              </a:defRPr>
            </a:lvl9pPr>
          </a:lstStyle>
          <a:p/>
        </p:txBody>
      </p:sp>
      <p:cxnSp>
        <p:nvCxnSpPr>
          <p:cNvPr id="857" name="Google Shape;857;p102"/>
          <p:cNvCxnSpPr/>
          <p:nvPr/>
        </p:nvCxnSpPr>
        <p:spPr>
          <a:xfrm rot="10800000">
            <a:off x="447775" y="100"/>
            <a:ext cx="0" cy="886500"/>
          </a:xfrm>
          <a:prstGeom prst="straightConnector1">
            <a:avLst/>
          </a:prstGeom>
          <a:noFill/>
          <a:ln cap="flat" cmpd="sng" w="9525">
            <a:solidFill>
              <a:srgbClr val="EE0000"/>
            </a:solidFill>
            <a:prstDash val="solid"/>
            <a:round/>
            <a:headEnd len="med" w="med" type="none"/>
            <a:tailEnd len="med" w="med" type="none"/>
          </a:ln>
        </p:spPr>
      </p:cxnSp>
      <p:sp>
        <p:nvSpPr>
          <p:cNvPr id="858" name="Google Shape;858;p10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p:txBody>
      </p:sp>
      <p:cxnSp>
        <p:nvCxnSpPr>
          <p:cNvPr id="859" name="Google Shape;859;p102"/>
          <p:cNvCxnSpPr/>
          <p:nvPr/>
        </p:nvCxnSpPr>
        <p:spPr>
          <a:xfrm rot="10800000">
            <a:off x="447767" y="6401100"/>
            <a:ext cx="0" cy="456900"/>
          </a:xfrm>
          <a:prstGeom prst="straightConnector1">
            <a:avLst/>
          </a:prstGeom>
          <a:noFill/>
          <a:ln cap="flat" cmpd="sng" w="9525">
            <a:solidFill>
              <a:srgbClr val="EE0000"/>
            </a:solidFill>
            <a:prstDash val="solid"/>
            <a:round/>
            <a:headEnd len="med" w="med" type="none"/>
            <a:tailEnd len="med" w="med" type="none"/>
          </a:ln>
        </p:spPr>
      </p:cxnSp>
      <p:sp>
        <p:nvSpPr>
          <p:cNvPr id="860" name="Google Shape;860;p102"/>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lvl1pPr lvl="0" rtl="0" algn="ctr">
              <a:buNone/>
              <a:defRPr sz="800">
                <a:latin typeface="Overpass SemiBold"/>
                <a:ea typeface="Overpass SemiBold"/>
                <a:cs typeface="Overpass SemiBold"/>
                <a:sym typeface="Overpass SemiBold"/>
              </a:defRPr>
            </a:lvl1pPr>
            <a:lvl2pPr lvl="1" rtl="0" algn="ctr">
              <a:buNone/>
              <a:defRPr sz="800">
                <a:latin typeface="Overpass SemiBold"/>
                <a:ea typeface="Overpass SemiBold"/>
                <a:cs typeface="Overpass SemiBold"/>
                <a:sym typeface="Overpass SemiBold"/>
              </a:defRPr>
            </a:lvl2pPr>
            <a:lvl3pPr lvl="2" rtl="0" algn="ctr">
              <a:buNone/>
              <a:defRPr sz="800">
                <a:latin typeface="Overpass SemiBold"/>
                <a:ea typeface="Overpass SemiBold"/>
                <a:cs typeface="Overpass SemiBold"/>
                <a:sym typeface="Overpass SemiBold"/>
              </a:defRPr>
            </a:lvl3pPr>
            <a:lvl4pPr lvl="3" rtl="0" algn="ctr">
              <a:buNone/>
              <a:defRPr sz="800">
                <a:latin typeface="Overpass SemiBold"/>
                <a:ea typeface="Overpass SemiBold"/>
                <a:cs typeface="Overpass SemiBold"/>
                <a:sym typeface="Overpass SemiBold"/>
              </a:defRPr>
            </a:lvl4pPr>
            <a:lvl5pPr lvl="4" rtl="0" algn="ctr">
              <a:buNone/>
              <a:defRPr sz="800">
                <a:latin typeface="Overpass SemiBold"/>
                <a:ea typeface="Overpass SemiBold"/>
                <a:cs typeface="Overpass SemiBold"/>
                <a:sym typeface="Overpass SemiBold"/>
              </a:defRPr>
            </a:lvl5pPr>
            <a:lvl6pPr lvl="5" rtl="0" algn="ctr">
              <a:buNone/>
              <a:defRPr sz="800">
                <a:latin typeface="Overpass SemiBold"/>
                <a:ea typeface="Overpass SemiBold"/>
                <a:cs typeface="Overpass SemiBold"/>
                <a:sym typeface="Overpass SemiBold"/>
              </a:defRPr>
            </a:lvl6pPr>
            <a:lvl7pPr lvl="6" rtl="0" algn="ctr">
              <a:buNone/>
              <a:defRPr sz="800">
                <a:latin typeface="Overpass SemiBold"/>
                <a:ea typeface="Overpass SemiBold"/>
                <a:cs typeface="Overpass SemiBold"/>
                <a:sym typeface="Overpass SemiBold"/>
              </a:defRPr>
            </a:lvl7pPr>
            <a:lvl8pPr lvl="7" rtl="0" algn="ctr">
              <a:buNone/>
              <a:defRPr sz="800">
                <a:latin typeface="Overpass SemiBold"/>
                <a:ea typeface="Overpass SemiBold"/>
                <a:cs typeface="Overpass SemiBold"/>
                <a:sym typeface="Overpass SemiBold"/>
              </a:defRPr>
            </a:lvl8pPr>
            <a:lvl9pPr lvl="8" rtl="0" algn="ctr">
              <a:buNone/>
              <a:defRPr sz="8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861" name="Google Shape;861;p102"/>
          <p:cNvSpPr txBox="1"/>
          <p:nvPr/>
        </p:nvSpPr>
        <p:spPr>
          <a:xfrm>
            <a:off x="10068030" y="269836"/>
            <a:ext cx="16191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700">
                <a:solidFill>
                  <a:srgbClr val="666666"/>
                </a:solidFill>
                <a:latin typeface="Overpass"/>
                <a:ea typeface="Overpass"/>
                <a:cs typeface="Overpass"/>
                <a:sym typeface="Overpass"/>
              </a:rPr>
              <a:t>CONFIDENTIAL </a:t>
            </a:r>
            <a:r>
              <a:rPr lang="en" sz="700">
                <a:solidFill>
                  <a:srgbClr val="666666"/>
                </a:solidFill>
                <a:latin typeface="Overpass Light"/>
                <a:ea typeface="Overpass Light"/>
                <a:cs typeface="Overpass Light"/>
                <a:sym typeface="Overpass Light"/>
              </a:rPr>
              <a:t>Designator</a:t>
            </a:r>
            <a:endParaRPr sz="700">
              <a:solidFill>
                <a:srgbClr val="666666"/>
              </a:solidFill>
              <a:latin typeface="Overpass Light"/>
              <a:ea typeface="Overpass Light"/>
              <a:cs typeface="Overpass Light"/>
              <a:sym typeface="Overpass Light"/>
            </a:endParaRPr>
          </a:p>
        </p:txBody>
      </p:sp>
      <p:pic>
        <p:nvPicPr>
          <p:cNvPr id="862" name="Google Shape;862;p102"/>
          <p:cNvPicPr preferRelativeResize="0"/>
          <p:nvPr/>
        </p:nvPicPr>
        <p:blipFill rotWithShape="1">
          <a:blip r:embed="rId2">
            <a:alphaModFix/>
          </a:blip>
          <a:srcRect b="317" l="0" r="0" t="327"/>
          <a:stretch/>
        </p:blipFill>
        <p:spPr>
          <a:xfrm>
            <a:off x="10711279" y="6313250"/>
            <a:ext cx="975850" cy="228121"/>
          </a:xfrm>
          <a:prstGeom prst="rect">
            <a:avLst/>
          </a:prstGeom>
          <a:noFill/>
          <a:ln>
            <a:noFill/>
          </a:ln>
        </p:spPr>
      </p:pic>
      <p:sp>
        <p:nvSpPr>
          <p:cNvPr id="863" name="Google Shape;863;p102"/>
          <p:cNvSpPr txBox="1"/>
          <p:nvPr>
            <p:ph idx="2" type="subTitle"/>
          </p:nvPr>
        </p:nvSpPr>
        <p:spPr>
          <a:xfrm>
            <a:off x="885050" y="6169550"/>
            <a:ext cx="9182700" cy="5595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0.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349.xml"/><Relationship Id="rId42" Type="http://schemas.openxmlformats.org/officeDocument/2006/relationships/slideLayout" Target="../slideLayouts/slideLayout351.xml"/><Relationship Id="rId41" Type="http://schemas.openxmlformats.org/officeDocument/2006/relationships/slideLayout" Target="../slideLayouts/slideLayout350.xml"/><Relationship Id="rId44" Type="http://schemas.openxmlformats.org/officeDocument/2006/relationships/slideLayout" Target="../slideLayouts/slideLayout353.xml"/><Relationship Id="rId43" Type="http://schemas.openxmlformats.org/officeDocument/2006/relationships/slideLayout" Target="../slideLayouts/slideLayout352.xml"/><Relationship Id="rId45" Type="http://schemas.openxmlformats.org/officeDocument/2006/relationships/theme" Target="../theme/theme3.xml"/><Relationship Id="rId1" Type="http://schemas.openxmlformats.org/officeDocument/2006/relationships/slideLayout" Target="../slideLayouts/slideLayout310.xml"/><Relationship Id="rId2" Type="http://schemas.openxmlformats.org/officeDocument/2006/relationships/slideLayout" Target="../slideLayouts/slideLayout311.xml"/><Relationship Id="rId3" Type="http://schemas.openxmlformats.org/officeDocument/2006/relationships/slideLayout" Target="../slideLayouts/slideLayout312.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31" Type="http://schemas.openxmlformats.org/officeDocument/2006/relationships/slideLayout" Target="../slideLayouts/slideLayout340.xml"/><Relationship Id="rId30" Type="http://schemas.openxmlformats.org/officeDocument/2006/relationships/slideLayout" Target="../slideLayouts/slideLayout339.xml"/><Relationship Id="rId33" Type="http://schemas.openxmlformats.org/officeDocument/2006/relationships/slideLayout" Target="../slideLayouts/slideLayout342.xml"/><Relationship Id="rId32" Type="http://schemas.openxmlformats.org/officeDocument/2006/relationships/slideLayout" Target="../slideLayouts/slideLayout341.xml"/><Relationship Id="rId35" Type="http://schemas.openxmlformats.org/officeDocument/2006/relationships/slideLayout" Target="../slideLayouts/slideLayout344.xml"/><Relationship Id="rId34" Type="http://schemas.openxmlformats.org/officeDocument/2006/relationships/slideLayout" Target="../slideLayouts/slideLayout343.xml"/><Relationship Id="rId37" Type="http://schemas.openxmlformats.org/officeDocument/2006/relationships/slideLayout" Target="../slideLayouts/slideLayout346.xml"/><Relationship Id="rId36" Type="http://schemas.openxmlformats.org/officeDocument/2006/relationships/slideLayout" Target="../slideLayouts/slideLayout345.xml"/><Relationship Id="rId39" Type="http://schemas.openxmlformats.org/officeDocument/2006/relationships/slideLayout" Target="../slideLayouts/slideLayout348.xml"/><Relationship Id="rId38" Type="http://schemas.openxmlformats.org/officeDocument/2006/relationships/slideLayout" Target="../slideLayouts/slideLayout347.xml"/><Relationship Id="rId20" Type="http://schemas.openxmlformats.org/officeDocument/2006/relationships/slideLayout" Target="../slideLayouts/slideLayout329.xml"/><Relationship Id="rId22" Type="http://schemas.openxmlformats.org/officeDocument/2006/relationships/slideLayout" Target="../slideLayouts/slideLayout331.xml"/><Relationship Id="rId21" Type="http://schemas.openxmlformats.org/officeDocument/2006/relationships/slideLayout" Target="../slideLayouts/slideLayout330.xml"/><Relationship Id="rId24" Type="http://schemas.openxmlformats.org/officeDocument/2006/relationships/slideLayout" Target="../slideLayouts/slideLayout333.xml"/><Relationship Id="rId23" Type="http://schemas.openxmlformats.org/officeDocument/2006/relationships/slideLayout" Target="../slideLayouts/slideLayout332.xml"/><Relationship Id="rId26" Type="http://schemas.openxmlformats.org/officeDocument/2006/relationships/slideLayout" Target="../slideLayouts/slideLayout335.xml"/><Relationship Id="rId25" Type="http://schemas.openxmlformats.org/officeDocument/2006/relationships/slideLayout" Target="../slideLayouts/slideLayout334.xml"/><Relationship Id="rId28" Type="http://schemas.openxmlformats.org/officeDocument/2006/relationships/slideLayout" Target="../slideLayouts/slideLayout337.xml"/><Relationship Id="rId27" Type="http://schemas.openxmlformats.org/officeDocument/2006/relationships/slideLayout" Target="../slideLayouts/slideLayout336.xml"/><Relationship Id="rId29" Type="http://schemas.openxmlformats.org/officeDocument/2006/relationships/slideLayout" Target="../slideLayouts/slideLayout338.xml"/><Relationship Id="rId11" Type="http://schemas.openxmlformats.org/officeDocument/2006/relationships/slideLayout" Target="../slideLayouts/slideLayout320.xml"/><Relationship Id="rId10" Type="http://schemas.openxmlformats.org/officeDocument/2006/relationships/slideLayout" Target="../slideLayouts/slideLayout319.xml"/><Relationship Id="rId13" Type="http://schemas.openxmlformats.org/officeDocument/2006/relationships/slideLayout" Target="../slideLayouts/slideLayout322.xml"/><Relationship Id="rId12" Type="http://schemas.openxmlformats.org/officeDocument/2006/relationships/slideLayout" Target="../slideLayouts/slideLayout321.xml"/><Relationship Id="rId15" Type="http://schemas.openxmlformats.org/officeDocument/2006/relationships/slideLayout" Target="../slideLayouts/slideLayout324.xml"/><Relationship Id="rId14" Type="http://schemas.openxmlformats.org/officeDocument/2006/relationships/slideLayout" Target="../slideLayouts/slideLayout323.xml"/><Relationship Id="rId17" Type="http://schemas.openxmlformats.org/officeDocument/2006/relationships/slideLayout" Target="../slideLayouts/slideLayout326.xml"/><Relationship Id="rId16" Type="http://schemas.openxmlformats.org/officeDocument/2006/relationships/slideLayout" Target="../slideLayouts/slideLayout325.xml"/><Relationship Id="rId19" Type="http://schemas.openxmlformats.org/officeDocument/2006/relationships/slideLayout" Target="../slideLayouts/slideLayout328.xml"/><Relationship Id="rId18" Type="http://schemas.openxmlformats.org/officeDocument/2006/relationships/slideLayout" Target="../slideLayouts/slideLayout32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6.xml"/><Relationship Id="rId42" Type="http://schemas.openxmlformats.org/officeDocument/2006/relationships/slideLayout" Target="../slideLayouts/slideLayout68.xml"/><Relationship Id="rId41" Type="http://schemas.openxmlformats.org/officeDocument/2006/relationships/slideLayout" Target="../slideLayouts/slideLayout67.xml"/><Relationship Id="rId44" Type="http://schemas.openxmlformats.org/officeDocument/2006/relationships/slideLayout" Target="../slideLayouts/slideLayout70.xml"/><Relationship Id="rId43" Type="http://schemas.openxmlformats.org/officeDocument/2006/relationships/slideLayout" Target="../slideLayouts/slideLayout69.xml"/><Relationship Id="rId46" Type="http://schemas.openxmlformats.org/officeDocument/2006/relationships/slideLayout" Target="../slideLayouts/slideLayout72.xml"/><Relationship Id="rId45" Type="http://schemas.openxmlformats.org/officeDocument/2006/relationships/slideLayout" Target="../slideLayouts/slideLayout7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48" Type="http://schemas.openxmlformats.org/officeDocument/2006/relationships/slideLayout" Target="../slideLayouts/slideLayout74.xml"/><Relationship Id="rId47" Type="http://schemas.openxmlformats.org/officeDocument/2006/relationships/slideLayout" Target="../slideLayouts/slideLayout73.xml"/><Relationship Id="rId49" Type="http://schemas.openxmlformats.org/officeDocument/2006/relationships/slideLayout" Target="../slideLayouts/slideLayout7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33" Type="http://schemas.openxmlformats.org/officeDocument/2006/relationships/slideLayout" Target="../slideLayouts/slideLayout59.xml"/><Relationship Id="rId32" Type="http://schemas.openxmlformats.org/officeDocument/2006/relationships/slideLayout" Target="../slideLayouts/slideLayout58.xml"/><Relationship Id="rId35" Type="http://schemas.openxmlformats.org/officeDocument/2006/relationships/slideLayout" Target="../slideLayouts/slideLayout61.xml"/><Relationship Id="rId34" Type="http://schemas.openxmlformats.org/officeDocument/2006/relationships/slideLayout" Target="../slideLayouts/slideLayout60.xml"/><Relationship Id="rId37" Type="http://schemas.openxmlformats.org/officeDocument/2006/relationships/slideLayout" Target="../slideLayouts/slideLayout63.xml"/><Relationship Id="rId36" Type="http://schemas.openxmlformats.org/officeDocument/2006/relationships/slideLayout" Target="../slideLayouts/slideLayout62.xml"/><Relationship Id="rId39" Type="http://schemas.openxmlformats.org/officeDocument/2006/relationships/slideLayout" Target="../slideLayouts/slideLayout65.xml"/><Relationship Id="rId38" Type="http://schemas.openxmlformats.org/officeDocument/2006/relationships/slideLayout" Target="../slideLayouts/slideLayout64.xml"/><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29" Type="http://schemas.openxmlformats.org/officeDocument/2006/relationships/slideLayout" Target="../slideLayouts/slideLayout55.xml"/><Relationship Id="rId51" Type="http://schemas.openxmlformats.org/officeDocument/2006/relationships/slideLayout" Target="../slideLayouts/slideLayout77.xml"/><Relationship Id="rId50" Type="http://schemas.openxmlformats.org/officeDocument/2006/relationships/slideLayout" Target="../slideLayouts/slideLayout76.xml"/><Relationship Id="rId53" Type="http://schemas.openxmlformats.org/officeDocument/2006/relationships/slideLayout" Target="../slideLayouts/slideLayout79.xml"/><Relationship Id="rId52" Type="http://schemas.openxmlformats.org/officeDocument/2006/relationships/slideLayout" Target="../slideLayouts/slideLayout78.xml"/><Relationship Id="rId11" Type="http://schemas.openxmlformats.org/officeDocument/2006/relationships/slideLayout" Target="../slideLayouts/slideLayout37.xml"/><Relationship Id="rId55" Type="http://schemas.openxmlformats.org/officeDocument/2006/relationships/slideLayout" Target="../slideLayouts/slideLayout81.xml"/><Relationship Id="rId10" Type="http://schemas.openxmlformats.org/officeDocument/2006/relationships/slideLayout" Target="../slideLayouts/slideLayout36.xml"/><Relationship Id="rId54" Type="http://schemas.openxmlformats.org/officeDocument/2006/relationships/slideLayout" Target="../slideLayouts/slideLayout80.xml"/><Relationship Id="rId13" Type="http://schemas.openxmlformats.org/officeDocument/2006/relationships/slideLayout" Target="../slideLayouts/slideLayout39.xml"/><Relationship Id="rId57" Type="http://schemas.openxmlformats.org/officeDocument/2006/relationships/slideLayout" Target="../slideLayouts/slideLayout83.xml"/><Relationship Id="rId12" Type="http://schemas.openxmlformats.org/officeDocument/2006/relationships/slideLayout" Target="../slideLayouts/slideLayout38.xml"/><Relationship Id="rId56" Type="http://schemas.openxmlformats.org/officeDocument/2006/relationships/slideLayout" Target="../slideLayouts/slideLayout8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58" Type="http://schemas.openxmlformats.org/officeDocument/2006/relationships/theme" Target="../theme/theme8.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20" Type="http://schemas.openxmlformats.org/officeDocument/2006/relationships/slideLayout" Target="../slideLayouts/slideLayout103.xml"/><Relationship Id="rId21" Type="http://schemas.openxmlformats.org/officeDocument/2006/relationships/theme" Target="../theme/theme9.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6"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58.xml"/><Relationship Id="rId42" Type="http://schemas.openxmlformats.org/officeDocument/2006/relationships/slideLayout" Target="../slideLayouts/slideLayout160.xml"/><Relationship Id="rId41" Type="http://schemas.openxmlformats.org/officeDocument/2006/relationships/slideLayout" Target="../slideLayouts/slideLayout159.xml"/><Relationship Id="rId44" Type="http://schemas.openxmlformats.org/officeDocument/2006/relationships/theme" Target="../theme/theme4.xml"/><Relationship Id="rId43" Type="http://schemas.openxmlformats.org/officeDocument/2006/relationships/slideLayout" Target="../slideLayouts/slideLayout161.xml"/><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31" Type="http://schemas.openxmlformats.org/officeDocument/2006/relationships/slideLayout" Target="../slideLayouts/slideLayout149.xml"/><Relationship Id="rId30" Type="http://schemas.openxmlformats.org/officeDocument/2006/relationships/slideLayout" Target="../slideLayouts/slideLayout148.xml"/><Relationship Id="rId33" Type="http://schemas.openxmlformats.org/officeDocument/2006/relationships/slideLayout" Target="../slideLayouts/slideLayout151.xml"/><Relationship Id="rId32" Type="http://schemas.openxmlformats.org/officeDocument/2006/relationships/slideLayout" Target="../slideLayouts/slideLayout150.xml"/><Relationship Id="rId35" Type="http://schemas.openxmlformats.org/officeDocument/2006/relationships/slideLayout" Target="../slideLayouts/slideLayout153.xml"/><Relationship Id="rId34" Type="http://schemas.openxmlformats.org/officeDocument/2006/relationships/slideLayout" Target="../slideLayouts/slideLayout152.xml"/><Relationship Id="rId37" Type="http://schemas.openxmlformats.org/officeDocument/2006/relationships/slideLayout" Target="../slideLayouts/slideLayout155.xml"/><Relationship Id="rId36" Type="http://schemas.openxmlformats.org/officeDocument/2006/relationships/slideLayout" Target="../slideLayouts/slideLayout154.xml"/><Relationship Id="rId39" Type="http://schemas.openxmlformats.org/officeDocument/2006/relationships/slideLayout" Target="../slideLayouts/slideLayout157.xml"/><Relationship Id="rId38" Type="http://schemas.openxmlformats.org/officeDocument/2006/relationships/slideLayout" Target="../slideLayouts/slideLayout15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8" Type="http://schemas.openxmlformats.org/officeDocument/2006/relationships/slideLayout" Target="../slideLayouts/slideLayout146.xml"/><Relationship Id="rId27" Type="http://schemas.openxmlformats.org/officeDocument/2006/relationships/slideLayout" Target="../slideLayouts/slideLayout145.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01.xml"/><Relationship Id="rId42" Type="http://schemas.openxmlformats.org/officeDocument/2006/relationships/slideLayout" Target="../slideLayouts/slideLayout203.xml"/><Relationship Id="rId41" Type="http://schemas.openxmlformats.org/officeDocument/2006/relationships/slideLayout" Target="../slideLayouts/slideLayout202.xml"/><Relationship Id="rId44" Type="http://schemas.openxmlformats.org/officeDocument/2006/relationships/slideLayout" Target="../slideLayouts/slideLayout205.xml"/><Relationship Id="rId43" Type="http://schemas.openxmlformats.org/officeDocument/2006/relationships/slideLayout" Target="../slideLayouts/slideLayout204.xml"/><Relationship Id="rId45" Type="http://schemas.openxmlformats.org/officeDocument/2006/relationships/theme" Target="../theme/theme11.xml"/><Relationship Id="rId1" Type="http://schemas.openxmlformats.org/officeDocument/2006/relationships/slideLayout" Target="../slideLayouts/slideLayout162.xml"/><Relationship Id="rId2" Type="http://schemas.openxmlformats.org/officeDocument/2006/relationships/slideLayout" Target="../slideLayouts/slideLayout163.xml"/><Relationship Id="rId3" Type="http://schemas.openxmlformats.org/officeDocument/2006/relationships/slideLayout" Target="../slideLayouts/slideLayout164.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5" Type="http://schemas.openxmlformats.org/officeDocument/2006/relationships/slideLayout" Target="../slideLayouts/slideLayout166.xml"/><Relationship Id="rId6" Type="http://schemas.openxmlformats.org/officeDocument/2006/relationships/slideLayout" Target="../slideLayouts/slideLayout167.xml"/><Relationship Id="rId7" Type="http://schemas.openxmlformats.org/officeDocument/2006/relationships/slideLayout" Target="../slideLayouts/slideLayout168.xml"/><Relationship Id="rId8" Type="http://schemas.openxmlformats.org/officeDocument/2006/relationships/slideLayout" Target="../slideLayouts/slideLayout169.xml"/><Relationship Id="rId31" Type="http://schemas.openxmlformats.org/officeDocument/2006/relationships/slideLayout" Target="../slideLayouts/slideLayout192.xml"/><Relationship Id="rId30" Type="http://schemas.openxmlformats.org/officeDocument/2006/relationships/slideLayout" Target="../slideLayouts/slideLayout191.xml"/><Relationship Id="rId33" Type="http://schemas.openxmlformats.org/officeDocument/2006/relationships/slideLayout" Target="../slideLayouts/slideLayout194.xml"/><Relationship Id="rId32" Type="http://schemas.openxmlformats.org/officeDocument/2006/relationships/slideLayout" Target="../slideLayouts/slideLayout193.xml"/><Relationship Id="rId35" Type="http://schemas.openxmlformats.org/officeDocument/2006/relationships/slideLayout" Target="../slideLayouts/slideLayout196.xml"/><Relationship Id="rId34" Type="http://schemas.openxmlformats.org/officeDocument/2006/relationships/slideLayout" Target="../slideLayouts/slideLayout195.xml"/><Relationship Id="rId37" Type="http://schemas.openxmlformats.org/officeDocument/2006/relationships/slideLayout" Target="../slideLayouts/slideLayout198.xml"/><Relationship Id="rId36" Type="http://schemas.openxmlformats.org/officeDocument/2006/relationships/slideLayout" Target="../slideLayouts/slideLayout197.xml"/><Relationship Id="rId39" Type="http://schemas.openxmlformats.org/officeDocument/2006/relationships/slideLayout" Target="../slideLayouts/slideLayout200.xml"/><Relationship Id="rId38" Type="http://schemas.openxmlformats.org/officeDocument/2006/relationships/slideLayout" Target="../slideLayouts/slideLayout199.xml"/><Relationship Id="rId20" Type="http://schemas.openxmlformats.org/officeDocument/2006/relationships/slideLayout" Target="../slideLayouts/slideLayout181.xml"/><Relationship Id="rId22" Type="http://schemas.openxmlformats.org/officeDocument/2006/relationships/slideLayout" Target="../slideLayouts/slideLayout183.xml"/><Relationship Id="rId21" Type="http://schemas.openxmlformats.org/officeDocument/2006/relationships/slideLayout" Target="../slideLayouts/slideLayout182.xml"/><Relationship Id="rId24" Type="http://schemas.openxmlformats.org/officeDocument/2006/relationships/slideLayout" Target="../slideLayouts/slideLayout185.xml"/><Relationship Id="rId23" Type="http://schemas.openxmlformats.org/officeDocument/2006/relationships/slideLayout" Target="../slideLayouts/slideLayout184.xml"/><Relationship Id="rId26" Type="http://schemas.openxmlformats.org/officeDocument/2006/relationships/slideLayout" Target="../slideLayouts/slideLayout187.xml"/><Relationship Id="rId25" Type="http://schemas.openxmlformats.org/officeDocument/2006/relationships/slideLayout" Target="../slideLayouts/slideLayout186.xml"/><Relationship Id="rId28" Type="http://schemas.openxmlformats.org/officeDocument/2006/relationships/slideLayout" Target="../slideLayouts/slideLayout189.xml"/><Relationship Id="rId27" Type="http://schemas.openxmlformats.org/officeDocument/2006/relationships/slideLayout" Target="../slideLayouts/slideLayout188.xml"/><Relationship Id="rId29" Type="http://schemas.openxmlformats.org/officeDocument/2006/relationships/slideLayout" Target="../slideLayouts/slideLayout190.xml"/><Relationship Id="rId11" Type="http://schemas.openxmlformats.org/officeDocument/2006/relationships/slideLayout" Target="../slideLayouts/slideLayout172.xml"/><Relationship Id="rId10" Type="http://schemas.openxmlformats.org/officeDocument/2006/relationships/slideLayout" Target="../slideLayouts/slideLayout171.xml"/><Relationship Id="rId13" Type="http://schemas.openxmlformats.org/officeDocument/2006/relationships/slideLayout" Target="../slideLayouts/slideLayout174.xml"/><Relationship Id="rId12" Type="http://schemas.openxmlformats.org/officeDocument/2006/relationships/slideLayout" Target="../slideLayouts/slideLayout173.xml"/><Relationship Id="rId15" Type="http://schemas.openxmlformats.org/officeDocument/2006/relationships/slideLayout" Target="../slideLayouts/slideLayout176.xml"/><Relationship Id="rId14" Type="http://schemas.openxmlformats.org/officeDocument/2006/relationships/slideLayout" Target="../slideLayouts/slideLayout175.xml"/><Relationship Id="rId17" Type="http://schemas.openxmlformats.org/officeDocument/2006/relationships/slideLayout" Target="../slideLayouts/slideLayout178.xml"/><Relationship Id="rId16" Type="http://schemas.openxmlformats.org/officeDocument/2006/relationships/slideLayout" Target="../slideLayouts/slideLayout177.xml"/><Relationship Id="rId19" Type="http://schemas.openxmlformats.org/officeDocument/2006/relationships/slideLayout" Target="../slideLayouts/slideLayout180.xml"/><Relationship Id="rId18"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06.xml"/><Relationship Id="rId2" Type="http://schemas.openxmlformats.org/officeDocument/2006/relationships/slideLayout" Target="../slideLayouts/slideLayout207.xml"/><Relationship Id="rId3" Type="http://schemas.openxmlformats.org/officeDocument/2006/relationships/slideLayout" Target="../slideLayouts/slideLayout20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5" Type="http://schemas.openxmlformats.org/officeDocument/2006/relationships/slideLayout" Target="../slideLayouts/slideLayout210.xml"/><Relationship Id="rId6" Type="http://schemas.openxmlformats.org/officeDocument/2006/relationships/slideLayout" Target="../slideLayouts/slideLayout211.xml"/><Relationship Id="rId7" Type="http://schemas.openxmlformats.org/officeDocument/2006/relationships/slideLayout" Target="../slideLayouts/slideLayout212.xml"/><Relationship Id="rId8" Type="http://schemas.openxmlformats.org/officeDocument/2006/relationships/slideLayout" Target="../slideLayouts/slideLayout213.xml"/><Relationship Id="rId20" Type="http://schemas.openxmlformats.org/officeDocument/2006/relationships/slideLayout" Target="../slideLayouts/slideLayout225.xml"/><Relationship Id="rId22" Type="http://schemas.openxmlformats.org/officeDocument/2006/relationships/slideLayout" Target="../slideLayouts/slideLayout227.xml"/><Relationship Id="rId21" Type="http://schemas.openxmlformats.org/officeDocument/2006/relationships/slideLayout" Target="../slideLayouts/slideLayout226.xml"/><Relationship Id="rId23" Type="http://schemas.openxmlformats.org/officeDocument/2006/relationships/theme" Target="../theme/theme6.xml"/><Relationship Id="rId11" Type="http://schemas.openxmlformats.org/officeDocument/2006/relationships/slideLayout" Target="../slideLayouts/slideLayout216.xml"/><Relationship Id="rId10" Type="http://schemas.openxmlformats.org/officeDocument/2006/relationships/slideLayout" Target="../slideLayouts/slideLayout215.xml"/><Relationship Id="rId13" Type="http://schemas.openxmlformats.org/officeDocument/2006/relationships/slideLayout" Target="../slideLayouts/slideLayout218.xml"/><Relationship Id="rId12" Type="http://schemas.openxmlformats.org/officeDocument/2006/relationships/slideLayout" Target="../slideLayouts/slideLayout217.xml"/><Relationship Id="rId15" Type="http://schemas.openxmlformats.org/officeDocument/2006/relationships/slideLayout" Target="../slideLayouts/slideLayout220.xml"/><Relationship Id="rId14" Type="http://schemas.openxmlformats.org/officeDocument/2006/relationships/slideLayout" Target="../slideLayouts/slideLayout219.xml"/><Relationship Id="rId17" Type="http://schemas.openxmlformats.org/officeDocument/2006/relationships/slideLayout" Target="../slideLayouts/slideLayout222.xml"/><Relationship Id="rId16" Type="http://schemas.openxmlformats.org/officeDocument/2006/relationships/slideLayout" Target="../slideLayouts/slideLayout221.xml"/><Relationship Id="rId19" Type="http://schemas.openxmlformats.org/officeDocument/2006/relationships/slideLayout" Target="../slideLayouts/slideLayout224.xml"/><Relationship Id="rId18" Type="http://schemas.openxmlformats.org/officeDocument/2006/relationships/slideLayout" Target="../slideLayouts/slideLayout223.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267.xml"/><Relationship Id="rId42" Type="http://schemas.openxmlformats.org/officeDocument/2006/relationships/slideLayout" Target="../slideLayouts/slideLayout269.xml"/><Relationship Id="rId41" Type="http://schemas.openxmlformats.org/officeDocument/2006/relationships/slideLayout" Target="../slideLayouts/slideLayout268.xml"/><Relationship Id="rId44" Type="http://schemas.openxmlformats.org/officeDocument/2006/relationships/theme" Target="../theme/theme7.xml"/><Relationship Id="rId43" Type="http://schemas.openxmlformats.org/officeDocument/2006/relationships/slideLayout" Target="../slideLayouts/slideLayout270.xml"/><Relationship Id="rId1" Type="http://schemas.openxmlformats.org/officeDocument/2006/relationships/slideLayout" Target="../slideLayouts/slideLayout228.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31" Type="http://schemas.openxmlformats.org/officeDocument/2006/relationships/slideLayout" Target="../slideLayouts/slideLayout258.xml"/><Relationship Id="rId30" Type="http://schemas.openxmlformats.org/officeDocument/2006/relationships/slideLayout" Target="../slideLayouts/slideLayout257.xml"/><Relationship Id="rId33" Type="http://schemas.openxmlformats.org/officeDocument/2006/relationships/slideLayout" Target="../slideLayouts/slideLayout260.xml"/><Relationship Id="rId32" Type="http://schemas.openxmlformats.org/officeDocument/2006/relationships/slideLayout" Target="../slideLayouts/slideLayout259.xml"/><Relationship Id="rId35" Type="http://schemas.openxmlformats.org/officeDocument/2006/relationships/slideLayout" Target="../slideLayouts/slideLayout262.xml"/><Relationship Id="rId34" Type="http://schemas.openxmlformats.org/officeDocument/2006/relationships/slideLayout" Target="../slideLayouts/slideLayout261.xml"/><Relationship Id="rId37" Type="http://schemas.openxmlformats.org/officeDocument/2006/relationships/slideLayout" Target="../slideLayouts/slideLayout264.xml"/><Relationship Id="rId36" Type="http://schemas.openxmlformats.org/officeDocument/2006/relationships/slideLayout" Target="../slideLayouts/slideLayout263.xml"/><Relationship Id="rId39" Type="http://schemas.openxmlformats.org/officeDocument/2006/relationships/slideLayout" Target="../slideLayouts/slideLayout266.xml"/><Relationship Id="rId38" Type="http://schemas.openxmlformats.org/officeDocument/2006/relationships/slideLayout" Target="../slideLayouts/slideLayout265.xml"/><Relationship Id="rId20" Type="http://schemas.openxmlformats.org/officeDocument/2006/relationships/slideLayout" Target="../slideLayouts/slideLayout247.xml"/><Relationship Id="rId22" Type="http://schemas.openxmlformats.org/officeDocument/2006/relationships/slideLayout" Target="../slideLayouts/slideLayout249.xml"/><Relationship Id="rId21" Type="http://schemas.openxmlformats.org/officeDocument/2006/relationships/slideLayout" Target="../slideLayouts/slideLayout248.xml"/><Relationship Id="rId24" Type="http://schemas.openxmlformats.org/officeDocument/2006/relationships/slideLayout" Target="../slideLayouts/slideLayout251.xml"/><Relationship Id="rId23" Type="http://schemas.openxmlformats.org/officeDocument/2006/relationships/slideLayout" Target="../slideLayouts/slideLayout250.xml"/><Relationship Id="rId26" Type="http://schemas.openxmlformats.org/officeDocument/2006/relationships/slideLayout" Target="../slideLayouts/slideLayout253.xml"/><Relationship Id="rId25" Type="http://schemas.openxmlformats.org/officeDocument/2006/relationships/slideLayout" Target="../slideLayouts/slideLayout252.xml"/><Relationship Id="rId28" Type="http://schemas.openxmlformats.org/officeDocument/2006/relationships/slideLayout" Target="../slideLayouts/slideLayout255.xml"/><Relationship Id="rId27" Type="http://schemas.openxmlformats.org/officeDocument/2006/relationships/slideLayout" Target="../slideLayouts/slideLayout254.xml"/><Relationship Id="rId29" Type="http://schemas.openxmlformats.org/officeDocument/2006/relationships/slideLayout" Target="../slideLayouts/slideLayout256.xml"/><Relationship Id="rId11" Type="http://schemas.openxmlformats.org/officeDocument/2006/relationships/slideLayout" Target="../slideLayouts/slideLayout238.xml"/><Relationship Id="rId10" Type="http://schemas.openxmlformats.org/officeDocument/2006/relationships/slideLayout" Target="../slideLayouts/slideLayout237.xml"/><Relationship Id="rId13" Type="http://schemas.openxmlformats.org/officeDocument/2006/relationships/slideLayout" Target="../slideLayouts/slideLayout240.xml"/><Relationship Id="rId12" Type="http://schemas.openxmlformats.org/officeDocument/2006/relationships/slideLayout" Target="../slideLayouts/slideLayout239.xml"/><Relationship Id="rId15" Type="http://schemas.openxmlformats.org/officeDocument/2006/relationships/slideLayout" Target="../slideLayouts/slideLayout242.xml"/><Relationship Id="rId14" Type="http://schemas.openxmlformats.org/officeDocument/2006/relationships/slideLayout" Target="../slideLayouts/slideLayout241.xml"/><Relationship Id="rId17" Type="http://schemas.openxmlformats.org/officeDocument/2006/relationships/slideLayout" Target="../slideLayouts/slideLayout244.xml"/><Relationship Id="rId16" Type="http://schemas.openxmlformats.org/officeDocument/2006/relationships/slideLayout" Target="../slideLayouts/slideLayout243.xml"/><Relationship Id="rId19" Type="http://schemas.openxmlformats.org/officeDocument/2006/relationships/slideLayout" Target="../slideLayouts/slideLayout246.xml"/><Relationship Id="rId18" Type="http://schemas.openxmlformats.org/officeDocument/2006/relationships/slideLayout" Target="../slideLayouts/slideLayout245.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309.xml"/><Relationship Id="rId41" Type="http://schemas.openxmlformats.org/officeDocument/2006/relationships/theme" Target="../theme/theme2.xml"/><Relationship Id="rId1" Type="http://schemas.openxmlformats.org/officeDocument/2006/relationships/image" Target="../media/image296.png"/><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31" Type="http://schemas.openxmlformats.org/officeDocument/2006/relationships/slideLayout" Target="../slideLayouts/slideLayout300.xml"/><Relationship Id="rId30" Type="http://schemas.openxmlformats.org/officeDocument/2006/relationships/slideLayout" Target="../slideLayouts/slideLayout299.xml"/><Relationship Id="rId33" Type="http://schemas.openxmlformats.org/officeDocument/2006/relationships/slideLayout" Target="../slideLayouts/slideLayout302.xml"/><Relationship Id="rId32" Type="http://schemas.openxmlformats.org/officeDocument/2006/relationships/slideLayout" Target="../slideLayouts/slideLayout301.xml"/><Relationship Id="rId35" Type="http://schemas.openxmlformats.org/officeDocument/2006/relationships/slideLayout" Target="../slideLayouts/slideLayout304.xml"/><Relationship Id="rId34" Type="http://schemas.openxmlformats.org/officeDocument/2006/relationships/slideLayout" Target="../slideLayouts/slideLayout303.xml"/><Relationship Id="rId37" Type="http://schemas.openxmlformats.org/officeDocument/2006/relationships/slideLayout" Target="../slideLayouts/slideLayout306.xml"/><Relationship Id="rId36" Type="http://schemas.openxmlformats.org/officeDocument/2006/relationships/slideLayout" Target="../slideLayouts/slideLayout305.xml"/><Relationship Id="rId39" Type="http://schemas.openxmlformats.org/officeDocument/2006/relationships/slideLayout" Target="../slideLayouts/slideLayout308.xml"/><Relationship Id="rId38" Type="http://schemas.openxmlformats.org/officeDocument/2006/relationships/slideLayout" Target="../slideLayouts/slideLayout307.xml"/><Relationship Id="rId20" Type="http://schemas.openxmlformats.org/officeDocument/2006/relationships/slideLayout" Target="../slideLayouts/slideLayout289.xml"/><Relationship Id="rId22" Type="http://schemas.openxmlformats.org/officeDocument/2006/relationships/slideLayout" Target="../slideLayouts/slideLayout291.xml"/><Relationship Id="rId21" Type="http://schemas.openxmlformats.org/officeDocument/2006/relationships/slideLayout" Target="../slideLayouts/slideLayout290.xml"/><Relationship Id="rId24" Type="http://schemas.openxmlformats.org/officeDocument/2006/relationships/slideLayout" Target="../slideLayouts/slideLayout293.xml"/><Relationship Id="rId23" Type="http://schemas.openxmlformats.org/officeDocument/2006/relationships/slideLayout" Target="../slideLayouts/slideLayout292.xml"/><Relationship Id="rId26" Type="http://schemas.openxmlformats.org/officeDocument/2006/relationships/slideLayout" Target="../slideLayouts/slideLayout295.xml"/><Relationship Id="rId25" Type="http://schemas.openxmlformats.org/officeDocument/2006/relationships/slideLayout" Target="../slideLayouts/slideLayout294.xml"/><Relationship Id="rId28" Type="http://schemas.openxmlformats.org/officeDocument/2006/relationships/slideLayout" Target="../slideLayouts/slideLayout297.xml"/><Relationship Id="rId27" Type="http://schemas.openxmlformats.org/officeDocument/2006/relationships/slideLayout" Target="../slideLayouts/slideLayout296.xml"/><Relationship Id="rId29" Type="http://schemas.openxmlformats.org/officeDocument/2006/relationships/slideLayout" Target="../slideLayouts/slideLayout298.xml"/><Relationship Id="rId11" Type="http://schemas.openxmlformats.org/officeDocument/2006/relationships/slideLayout" Target="../slideLayouts/slideLayout280.xml"/><Relationship Id="rId10" Type="http://schemas.openxmlformats.org/officeDocument/2006/relationships/slideLayout" Target="../slideLayouts/slideLayout279.xml"/><Relationship Id="rId13" Type="http://schemas.openxmlformats.org/officeDocument/2006/relationships/slideLayout" Target="../slideLayouts/slideLayout282.xml"/><Relationship Id="rId12" Type="http://schemas.openxmlformats.org/officeDocument/2006/relationships/slideLayout" Target="../slideLayouts/slideLayout281.xml"/><Relationship Id="rId15" Type="http://schemas.openxmlformats.org/officeDocument/2006/relationships/slideLayout" Target="../slideLayouts/slideLayout284.xml"/><Relationship Id="rId14" Type="http://schemas.openxmlformats.org/officeDocument/2006/relationships/slideLayout" Target="../slideLayouts/slideLayout283.xml"/><Relationship Id="rId17" Type="http://schemas.openxmlformats.org/officeDocument/2006/relationships/slideLayout" Target="../slideLayouts/slideLayout286.xml"/><Relationship Id="rId16" Type="http://schemas.openxmlformats.org/officeDocument/2006/relationships/slideLayout" Target="../slideLayouts/slideLayout285.xml"/><Relationship Id="rId19" Type="http://schemas.openxmlformats.org/officeDocument/2006/relationships/slideLayout" Target="../slideLayouts/slideLayout288.xml"/><Relationship Id="rId18" Type="http://schemas.openxmlformats.org/officeDocument/2006/relationships/slideLayout" Target="../slideLayouts/slideLayout28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32" name="Shape 3232"/>
        <p:cNvGrpSpPr/>
        <p:nvPr/>
      </p:nvGrpSpPr>
      <p:grpSpPr>
        <a:xfrm>
          <a:off x="0" y="0"/>
          <a:ext cx="0" cy="0"/>
          <a:chOff x="0" y="0"/>
          <a:chExt cx="0" cy="0"/>
        </a:xfrm>
      </p:grpSpPr>
      <p:sp>
        <p:nvSpPr>
          <p:cNvPr id="3233" name="Google Shape;3233;p319"/>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1pPr>
            <a:lvl2pPr lvl="1"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2pPr>
            <a:lvl3pPr lvl="2"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3pPr>
            <a:lvl4pPr lvl="3"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4pPr>
            <a:lvl5pPr lvl="4"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5pPr>
            <a:lvl6pPr lvl="5"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6pPr>
            <a:lvl7pPr lvl="6"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7pPr>
            <a:lvl8pPr lvl="7"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8pPr>
            <a:lvl9pPr lvl="8" marR="0" rtl="0" algn="l">
              <a:lnSpc>
                <a:spcPct val="100000"/>
              </a:lnSpc>
              <a:spcBef>
                <a:spcPts val="0"/>
              </a:spcBef>
              <a:spcAft>
                <a:spcPts val="0"/>
              </a:spcAft>
              <a:buClr>
                <a:schemeClr val="dk1"/>
              </a:buClr>
              <a:buSzPts val="3400"/>
              <a:buFont typeface="Red Hat Display"/>
              <a:buNone/>
              <a:defRPr b="0" i="0" sz="3400" u="none" cap="none" strike="noStrike">
                <a:solidFill>
                  <a:schemeClr val="dk1"/>
                </a:solidFill>
                <a:latin typeface="Red Hat Display"/>
                <a:ea typeface="Red Hat Display"/>
                <a:cs typeface="Red Hat Display"/>
                <a:sym typeface="Red Hat Display"/>
              </a:defRPr>
            </a:lvl9pPr>
          </a:lstStyle>
          <a:p/>
        </p:txBody>
      </p:sp>
      <p:sp>
        <p:nvSpPr>
          <p:cNvPr id="3234" name="Google Shape;3234;p319"/>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marR="0" rtl="0" algn="l">
              <a:lnSpc>
                <a:spcPct val="140000"/>
              </a:lnSpc>
              <a:spcBef>
                <a:spcPts val="0"/>
              </a:spcBef>
              <a:spcAft>
                <a:spcPts val="0"/>
              </a:spcAft>
              <a:buClr>
                <a:schemeClr val="accent1"/>
              </a:buClr>
              <a:buSzPts val="1600"/>
              <a:buFont typeface="Red Hat Text"/>
              <a:buChar char="▸"/>
              <a:defRPr b="0" i="0" sz="1600" u="none" cap="none" strike="noStrike">
                <a:solidFill>
                  <a:srgbClr val="000000"/>
                </a:solidFill>
                <a:latin typeface="Red Hat Text"/>
                <a:ea typeface="Red Hat Text"/>
                <a:cs typeface="Red Hat Text"/>
                <a:sym typeface="Red Hat Text"/>
              </a:defRPr>
            </a:lvl1pPr>
            <a:lvl2pPr indent="-317500" lvl="1" marL="9144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2pPr>
            <a:lvl3pPr indent="-317500" lvl="2" marL="13716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3pPr>
            <a:lvl4pPr indent="-317500" lvl="3" marL="18288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4pPr>
            <a:lvl5pPr indent="-317500" lvl="4" marL="22860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5pPr>
            <a:lvl6pPr indent="-317500" lvl="5" marL="27432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6pPr>
            <a:lvl7pPr indent="-317500" lvl="6" marL="32004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7pPr>
            <a:lvl8pPr indent="-317500" lvl="7" marL="3657600" marR="0" rtl="0" algn="l">
              <a:lnSpc>
                <a:spcPct val="140000"/>
              </a:lnSpc>
              <a:spcBef>
                <a:spcPts val="500"/>
              </a:spcBef>
              <a:spcAft>
                <a:spcPts val="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8pPr>
            <a:lvl9pPr indent="-317500" lvl="8" marL="4114800" marR="0" rtl="0" algn="l">
              <a:lnSpc>
                <a:spcPct val="140000"/>
              </a:lnSpc>
              <a:spcBef>
                <a:spcPts val="500"/>
              </a:spcBef>
              <a:spcAft>
                <a:spcPts val="500"/>
              </a:spcAft>
              <a:buClr>
                <a:srgbClr val="000000"/>
              </a:buClr>
              <a:buSzPts val="1400"/>
              <a:buFont typeface="Red Hat Text"/>
              <a:buChar char="･"/>
              <a:defRPr b="0" i="0" sz="1400" u="none" cap="none" strike="noStrike">
                <a:solidFill>
                  <a:srgbClr val="000000"/>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 id="2147484000"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52" name="Shape 252"/>
        <p:cNvGrpSpPr/>
        <p:nvPr/>
      </p:nvGrpSpPr>
      <p:grpSpPr>
        <a:xfrm>
          <a:off x="0" y="0"/>
          <a:ext cx="0" cy="0"/>
          <a:chOff x="0" y="0"/>
          <a:chExt cx="0" cy="0"/>
        </a:xfrm>
      </p:grpSpPr>
      <p:sp>
        <p:nvSpPr>
          <p:cNvPr id="253" name="Google Shape;253;p28"/>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54" name="Google Shape;254;p28"/>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Clr>
                <a:schemeClr val="dk1"/>
              </a:buClr>
              <a:buSzPts val="2100"/>
              <a:buFont typeface="Red Hat Display"/>
              <a:buChar char="●"/>
              <a:defRPr sz="2100">
                <a:solidFill>
                  <a:schemeClr val="dk1"/>
                </a:solidFill>
                <a:latin typeface="Red Hat Display"/>
                <a:ea typeface="Red Hat Display"/>
                <a:cs typeface="Red Hat Display"/>
                <a:sym typeface="Red Hat Display"/>
              </a:defRPr>
            </a:lvl1pPr>
            <a:lvl2pPr indent="-330200" lvl="1" marL="914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2pPr>
            <a:lvl3pPr indent="-330200" lvl="2" marL="1371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3pPr>
            <a:lvl4pPr indent="-330200" lvl="3" marL="18288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4pPr>
            <a:lvl5pPr indent="-330200" lvl="4" marL="22860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5pPr>
            <a:lvl6pPr indent="-330200" lvl="5" marL="27432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6pPr>
            <a:lvl7pPr indent="-330200" lvl="6" marL="32004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7pPr>
            <a:lvl8pPr indent="-330200" lvl="7" marL="3657600" rtl="0">
              <a:lnSpc>
                <a:spcPct val="115000"/>
              </a:lnSpc>
              <a:spcBef>
                <a:spcPts val="2100"/>
              </a:spcBef>
              <a:spcAft>
                <a:spcPts val="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8pPr>
            <a:lvl9pPr indent="-330200" lvl="8" marL="4114800" rtl="0">
              <a:lnSpc>
                <a:spcPct val="115000"/>
              </a:lnSpc>
              <a:spcBef>
                <a:spcPts val="2100"/>
              </a:spcBef>
              <a:spcAft>
                <a:spcPts val="2100"/>
              </a:spcAft>
              <a:buClr>
                <a:schemeClr val="dk1"/>
              </a:buClr>
              <a:buSzPts val="1600"/>
              <a:buFont typeface="Red Hat Display"/>
              <a:buChar char="■"/>
              <a:defRPr sz="1600">
                <a:solidFill>
                  <a:schemeClr val="dk1"/>
                </a:solidFill>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 id="2147483717" r:id="rId44"/>
    <p:sldLayoutId id="2147483718" r:id="rId45"/>
    <p:sldLayoutId id="2147483719" r:id="rId46"/>
    <p:sldLayoutId id="2147483720" r:id="rId47"/>
    <p:sldLayoutId id="2147483721" r:id="rId48"/>
    <p:sldLayoutId id="2147483722" r:id="rId49"/>
    <p:sldLayoutId id="2147483723" r:id="rId50"/>
    <p:sldLayoutId id="2147483724" r:id="rId51"/>
    <p:sldLayoutId id="2147483725" r:id="rId52"/>
    <p:sldLayoutId id="2147483726" r:id="rId53"/>
    <p:sldLayoutId id="2147483727" r:id="rId54"/>
    <p:sldLayoutId id="2147483728" r:id="rId55"/>
    <p:sldLayoutId id="2147483729" r:id="rId56"/>
    <p:sldLayoutId id="2147483730"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06" name="Shape 706"/>
        <p:cNvGrpSpPr/>
        <p:nvPr/>
      </p:nvGrpSpPr>
      <p:grpSpPr>
        <a:xfrm>
          <a:off x="0" y="0"/>
          <a:ext cx="0" cy="0"/>
          <a:chOff x="0" y="0"/>
          <a:chExt cx="0" cy="0"/>
        </a:xfrm>
      </p:grpSpPr>
      <p:sp>
        <p:nvSpPr>
          <p:cNvPr id="707" name="Google Shape;707;p86"/>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1pPr>
            <a:lvl2pPr lvl="1"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2pPr>
            <a:lvl3pPr lvl="2"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3pPr>
            <a:lvl4pPr lvl="3"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4pPr>
            <a:lvl5pPr lvl="4"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5pPr>
            <a:lvl6pPr lvl="5"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6pPr>
            <a:lvl7pPr lvl="6"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7pPr>
            <a:lvl8pPr lvl="7"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8pPr>
            <a:lvl9pPr lvl="8" marR="0" rtl="0" algn="l">
              <a:lnSpc>
                <a:spcPct val="100000"/>
              </a:lnSpc>
              <a:spcBef>
                <a:spcPts val="0"/>
              </a:spcBef>
              <a:spcAft>
                <a:spcPts val="0"/>
              </a:spcAft>
              <a:buClr>
                <a:schemeClr val="dk1"/>
              </a:buClr>
              <a:buSzPts val="3400"/>
              <a:buFont typeface="Overpass Light"/>
              <a:buNone/>
              <a:defRPr b="0" i="0" sz="3400" u="none" cap="none" strike="noStrike">
                <a:solidFill>
                  <a:schemeClr val="dk1"/>
                </a:solidFill>
                <a:latin typeface="Overpass Light"/>
                <a:ea typeface="Overpass Light"/>
                <a:cs typeface="Overpass Light"/>
                <a:sym typeface="Overpass Light"/>
              </a:defRPr>
            </a:lvl9pPr>
          </a:lstStyle>
          <a:p/>
        </p:txBody>
      </p:sp>
      <p:sp>
        <p:nvSpPr>
          <p:cNvPr id="708" name="Google Shape;708;p86"/>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0"/>
              </a:spcBef>
              <a:spcAft>
                <a:spcPts val="0"/>
              </a:spcAft>
              <a:buClr>
                <a:srgbClr val="000000"/>
              </a:buClr>
              <a:buSzPts val="2100"/>
              <a:buFont typeface="Overpass Light"/>
              <a:buChar char="●"/>
              <a:defRPr b="0" i="0" sz="2100" u="none" cap="none" strike="noStrike">
                <a:solidFill>
                  <a:srgbClr val="000000"/>
                </a:solidFill>
                <a:latin typeface="Overpass Light"/>
                <a:ea typeface="Overpass Light"/>
                <a:cs typeface="Overpass Light"/>
                <a:sym typeface="Overpass Light"/>
              </a:defRPr>
            </a:lvl1pPr>
            <a:lvl2pPr indent="-330200" lvl="1" marL="914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2pPr>
            <a:lvl3pPr indent="-330200" lvl="2" marL="1371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3pPr>
            <a:lvl4pPr indent="-330200" lvl="3" marL="18288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4pPr>
            <a:lvl5pPr indent="-330200" lvl="4" marL="22860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5pPr>
            <a:lvl6pPr indent="-330200" lvl="5" marL="27432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6pPr>
            <a:lvl7pPr indent="-330200" lvl="6" marL="32004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7pPr>
            <a:lvl8pPr indent="-330200" lvl="7" marL="3657600" marR="0" rtl="0" algn="l">
              <a:lnSpc>
                <a:spcPct val="115000"/>
              </a:lnSpc>
              <a:spcBef>
                <a:spcPts val="2100"/>
              </a:spcBef>
              <a:spcAft>
                <a:spcPts val="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8pPr>
            <a:lvl9pPr indent="-330200" lvl="8" marL="4114800" marR="0" rtl="0" algn="l">
              <a:lnSpc>
                <a:spcPct val="115000"/>
              </a:lnSpc>
              <a:spcBef>
                <a:spcPts val="2100"/>
              </a:spcBef>
              <a:spcAft>
                <a:spcPts val="2100"/>
              </a:spcAft>
              <a:buClr>
                <a:srgbClr val="000000"/>
              </a:buClr>
              <a:buSzPts val="1600"/>
              <a:buFont typeface="Overpass Light"/>
              <a:buChar char="■"/>
              <a:defRPr b="0" i="0" sz="1600" u="none" cap="none" strike="noStrike">
                <a:solidFill>
                  <a:srgbClr val="000000"/>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0" name="Shape 880"/>
        <p:cNvGrpSpPr/>
        <p:nvPr/>
      </p:nvGrpSpPr>
      <p:grpSpPr>
        <a:xfrm>
          <a:off x="0" y="0"/>
          <a:ext cx="0" cy="0"/>
          <a:chOff x="0" y="0"/>
          <a:chExt cx="0" cy="0"/>
        </a:xfrm>
      </p:grpSpPr>
      <p:sp>
        <p:nvSpPr>
          <p:cNvPr id="881" name="Google Shape;881;p107"/>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400"/>
              <a:buFont typeface="Overpass Light"/>
              <a:buNone/>
              <a:defRPr sz="3400">
                <a:solidFill>
                  <a:schemeClr val="dk1"/>
                </a:solidFill>
                <a:latin typeface="Overpass Light"/>
                <a:ea typeface="Overpass Light"/>
                <a:cs typeface="Overpass Light"/>
                <a:sym typeface="Overpass Light"/>
              </a:defRPr>
            </a:lvl9pPr>
          </a:lstStyle>
          <a:p/>
        </p:txBody>
      </p:sp>
      <p:sp>
        <p:nvSpPr>
          <p:cNvPr id="882" name="Google Shape;882;p10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Lst>
  <mc:AlternateContent>
    <mc:Choice Requires="p14">
      <p:transition spd="med" p14:dur="600">
        <p:fade/>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34" name="Shape 1034"/>
        <p:cNvGrpSpPr/>
        <p:nvPr/>
      </p:nvGrpSpPr>
      <p:grpSpPr>
        <a:xfrm>
          <a:off x="0" y="0"/>
          <a:ext cx="0" cy="0"/>
          <a:chOff x="0" y="0"/>
          <a:chExt cx="0" cy="0"/>
        </a:xfrm>
      </p:grpSpPr>
      <p:sp>
        <p:nvSpPr>
          <p:cNvPr id="1035" name="Google Shape;1035;p123"/>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1036" name="Google Shape;1036;p123"/>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42900" lvl="0" marL="457200" rtl="0">
              <a:lnSpc>
                <a:spcPct val="140000"/>
              </a:lnSpc>
              <a:spcBef>
                <a:spcPts val="0"/>
              </a:spcBef>
              <a:spcAft>
                <a:spcPts val="0"/>
              </a:spcAft>
              <a:buClr>
                <a:schemeClr val="accent1"/>
              </a:buClr>
              <a:buSzPts val="1800"/>
              <a:buFont typeface="Red Hat Display"/>
              <a:buChar char="▸"/>
              <a:defRPr sz="1800">
                <a:latin typeface="Red Hat Display"/>
                <a:ea typeface="Red Hat Display"/>
                <a:cs typeface="Red Hat Display"/>
                <a:sym typeface="Red Hat Display"/>
              </a:defRPr>
            </a:lvl1pPr>
            <a:lvl2pPr indent="-342900" lvl="1" marL="914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2pPr>
            <a:lvl3pPr indent="-342900" lvl="2" marL="1371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3pPr>
            <a:lvl4pPr indent="-342900" lvl="3" marL="18288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4pPr>
            <a:lvl5pPr indent="-342900" lvl="4" marL="22860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5pPr>
            <a:lvl6pPr indent="-342900" lvl="5" marL="27432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6pPr>
            <a:lvl7pPr indent="-342900" lvl="6" marL="32004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7pPr>
            <a:lvl8pPr indent="-342900" lvl="7" marL="3657600" rtl="0">
              <a:lnSpc>
                <a:spcPct val="140000"/>
              </a:lnSpc>
              <a:spcBef>
                <a:spcPts val="500"/>
              </a:spcBef>
              <a:spcAft>
                <a:spcPts val="0"/>
              </a:spcAft>
              <a:buSzPts val="1800"/>
              <a:buFont typeface="Red Hat Display"/>
              <a:buChar char="･"/>
              <a:defRPr sz="1800">
                <a:latin typeface="Red Hat Display"/>
                <a:ea typeface="Red Hat Display"/>
                <a:cs typeface="Red Hat Display"/>
                <a:sym typeface="Red Hat Display"/>
              </a:defRPr>
            </a:lvl8pPr>
            <a:lvl9pPr indent="-342900" lvl="8" marL="4114800" rtl="0">
              <a:lnSpc>
                <a:spcPct val="140000"/>
              </a:lnSpc>
              <a:spcBef>
                <a:spcPts val="500"/>
              </a:spcBef>
              <a:spcAft>
                <a:spcPts val="500"/>
              </a:spcAft>
              <a:buSzPts val="1800"/>
              <a:buFont typeface="Red Hat Display"/>
              <a:buChar char="･"/>
              <a:defRPr sz="1800">
                <a:latin typeface="Red Hat Display"/>
                <a:ea typeface="Red Hat Display"/>
                <a:cs typeface="Red Hat Display"/>
                <a:sym typeface="Red Hat Display"/>
              </a:defRPr>
            </a:lvl9pPr>
          </a:lstStyle>
          <a:p/>
        </p:txBody>
      </p:sp>
      <p:sp>
        <p:nvSpPr>
          <p:cNvPr id="1037" name="Google Shape;1037;p123"/>
          <p:cNvSpPr txBox="1"/>
          <p:nvPr/>
        </p:nvSpPr>
        <p:spPr>
          <a:xfrm>
            <a:off x="9982549" y="412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 Red Hat associates only</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 id="2147483807" r:id="rId42"/>
    <p:sldLayoutId id="2147483808"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6" name="Shape 1766"/>
        <p:cNvGrpSpPr/>
        <p:nvPr/>
      </p:nvGrpSpPr>
      <p:grpSpPr>
        <a:xfrm>
          <a:off x="0" y="0"/>
          <a:ext cx="0" cy="0"/>
          <a:chOff x="0" y="0"/>
          <a:chExt cx="0" cy="0"/>
        </a:xfrm>
      </p:grpSpPr>
      <p:sp>
        <p:nvSpPr>
          <p:cNvPr id="1767" name="Google Shape;1767;p167"/>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500"/>
              <a:buFont typeface="Red Hat Display"/>
              <a:buNone/>
              <a:defRPr sz="3500">
                <a:solidFill>
                  <a:schemeClr val="dk1"/>
                </a:solidFill>
                <a:latin typeface="Red Hat Display"/>
                <a:ea typeface="Red Hat Display"/>
                <a:cs typeface="Red Hat Display"/>
                <a:sym typeface="Red Hat Display"/>
              </a:defRPr>
            </a:lvl9pPr>
          </a:lstStyle>
          <a:p/>
        </p:txBody>
      </p:sp>
      <p:sp>
        <p:nvSpPr>
          <p:cNvPr id="1768" name="Google Shape;1768;p167"/>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Red Hat Display"/>
              <a:buChar char="●"/>
              <a:defRPr sz="2100">
                <a:latin typeface="Red Hat Display"/>
                <a:ea typeface="Red Hat Display"/>
                <a:cs typeface="Red Hat Display"/>
                <a:sym typeface="Red Hat Display"/>
              </a:defRPr>
            </a:lvl1pPr>
            <a:lvl2pPr indent="-330200" lvl="1" marL="9144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2pPr>
            <a:lvl3pPr indent="-330200" lvl="2" marL="13716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3pPr>
            <a:lvl4pPr indent="-330200" lvl="3" marL="18288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4pPr>
            <a:lvl5pPr indent="-330200" lvl="4" marL="22860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5pPr>
            <a:lvl6pPr indent="-330200" lvl="5" marL="27432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6pPr>
            <a:lvl7pPr indent="-330200" lvl="6" marL="32004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7pPr>
            <a:lvl8pPr indent="-330200" lvl="7" marL="3657600" rtl="0">
              <a:lnSpc>
                <a:spcPct val="115000"/>
              </a:lnSpc>
              <a:spcBef>
                <a:spcPts val="2100"/>
              </a:spcBef>
              <a:spcAft>
                <a:spcPts val="0"/>
              </a:spcAft>
              <a:buSzPts val="1600"/>
              <a:buFont typeface="Red Hat Display"/>
              <a:buChar char="○"/>
              <a:defRPr sz="1600">
                <a:latin typeface="Red Hat Display"/>
                <a:ea typeface="Red Hat Display"/>
                <a:cs typeface="Red Hat Display"/>
                <a:sym typeface="Red Hat Display"/>
              </a:defRPr>
            </a:lvl8pPr>
            <a:lvl9pPr indent="-330200" lvl="8" marL="4114800" rtl="0">
              <a:lnSpc>
                <a:spcPct val="115000"/>
              </a:lnSpc>
              <a:spcBef>
                <a:spcPts val="2100"/>
              </a:spcBef>
              <a:spcAft>
                <a:spcPts val="2100"/>
              </a:spcAft>
              <a:buSzPts val="1600"/>
              <a:buFont typeface="Red Hat Display"/>
              <a:buChar char="■"/>
              <a:defRPr sz="1600">
                <a:latin typeface="Red Hat Display"/>
                <a:ea typeface="Red Hat Display"/>
                <a:cs typeface="Red Hat Display"/>
                <a:sym typeface="Red Hat Display"/>
              </a:defRPr>
            </a:lvl9pPr>
          </a:lstStyle>
          <a:p/>
        </p:txBody>
      </p:sp>
    </p:spTree>
  </p:cSld>
  <p:clrMap accent1="accent1" accent2="accent2" accent3="accent3" accent4="accent4" accent5="accent5" accent6="accent6" bg1="lt1" bg2="dk2" tx1="dk1" tx2="lt2" folHlink="folHlink" hlink="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34" name="Shape 2134"/>
        <p:cNvGrpSpPr/>
        <p:nvPr/>
      </p:nvGrpSpPr>
      <p:grpSpPr>
        <a:xfrm>
          <a:off x="0" y="0"/>
          <a:ext cx="0" cy="0"/>
          <a:chOff x="0" y="0"/>
          <a:chExt cx="0" cy="0"/>
        </a:xfrm>
      </p:grpSpPr>
      <p:sp>
        <p:nvSpPr>
          <p:cNvPr id="2135" name="Google Shape;2135;p212"/>
          <p:cNvSpPr txBox="1"/>
          <p:nvPr>
            <p:ph type="title"/>
          </p:nvPr>
        </p:nvSpPr>
        <p:spPr>
          <a:xfrm>
            <a:off x="415600" y="593367"/>
            <a:ext cx="11360700" cy="764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1pPr>
            <a:lvl2pPr lvl="1"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2pPr>
            <a:lvl3pPr lvl="2"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3pPr>
            <a:lvl4pPr lvl="3"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4pPr>
            <a:lvl5pPr lvl="4"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5pPr>
            <a:lvl6pPr lvl="5"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6pPr>
            <a:lvl7pPr lvl="6"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7pPr>
            <a:lvl8pPr lvl="7"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8pPr>
            <a:lvl9pPr lvl="8" rtl="0">
              <a:spcBef>
                <a:spcPts val="0"/>
              </a:spcBef>
              <a:spcAft>
                <a:spcPts val="0"/>
              </a:spcAft>
              <a:buClr>
                <a:schemeClr val="dk1"/>
              </a:buClr>
              <a:buSzPts val="3500"/>
              <a:buFont typeface="Overpass Light"/>
              <a:buNone/>
              <a:defRPr sz="3500">
                <a:solidFill>
                  <a:schemeClr val="dk1"/>
                </a:solidFill>
                <a:latin typeface="Overpass Light"/>
                <a:ea typeface="Overpass Light"/>
                <a:cs typeface="Overpass Light"/>
                <a:sym typeface="Overpass Light"/>
              </a:defRPr>
            </a:lvl9pPr>
          </a:lstStyle>
          <a:p/>
        </p:txBody>
      </p:sp>
      <p:sp>
        <p:nvSpPr>
          <p:cNvPr id="2136" name="Google Shape;2136;p21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61950" lvl="0" marL="457200" rtl="0">
              <a:lnSpc>
                <a:spcPct val="115000"/>
              </a:lnSpc>
              <a:spcBef>
                <a:spcPts val="0"/>
              </a:spcBef>
              <a:spcAft>
                <a:spcPts val="0"/>
              </a:spcAft>
              <a:buSzPts val="2100"/>
              <a:buFont typeface="Overpass Light"/>
              <a:buChar char="●"/>
              <a:defRPr sz="2100">
                <a:latin typeface="Overpass Light"/>
                <a:ea typeface="Overpass Light"/>
                <a:cs typeface="Overpass Light"/>
                <a:sym typeface="Overpass Light"/>
              </a:defRPr>
            </a:lvl1pPr>
            <a:lvl2pPr indent="-330200" lvl="1" marL="914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2pPr>
            <a:lvl3pPr indent="-330200" lvl="2" marL="1371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3pPr>
            <a:lvl4pPr indent="-330200" lvl="3" marL="18288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4pPr>
            <a:lvl5pPr indent="-330200" lvl="4" marL="22860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5pPr>
            <a:lvl6pPr indent="-330200" lvl="5" marL="27432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6pPr>
            <a:lvl7pPr indent="-330200" lvl="6" marL="32004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7pPr>
            <a:lvl8pPr indent="-330200" lvl="7" marL="3657600" rtl="0">
              <a:lnSpc>
                <a:spcPct val="115000"/>
              </a:lnSpc>
              <a:spcBef>
                <a:spcPts val="2100"/>
              </a:spcBef>
              <a:spcAft>
                <a:spcPts val="0"/>
              </a:spcAft>
              <a:buSzPts val="1600"/>
              <a:buFont typeface="Overpass Light"/>
              <a:buChar char="○"/>
              <a:defRPr sz="1600">
                <a:latin typeface="Overpass Light"/>
                <a:ea typeface="Overpass Light"/>
                <a:cs typeface="Overpass Light"/>
                <a:sym typeface="Overpass Light"/>
              </a:defRPr>
            </a:lvl8pPr>
            <a:lvl9pPr indent="-330200" lvl="8" marL="4114800" rtl="0">
              <a:lnSpc>
                <a:spcPct val="115000"/>
              </a:lnSpc>
              <a:spcBef>
                <a:spcPts val="2100"/>
              </a:spcBef>
              <a:spcAft>
                <a:spcPts val="2100"/>
              </a:spcAft>
              <a:buSzPts val="1600"/>
              <a:buFont typeface="Overpass Light"/>
              <a:buChar char="■"/>
              <a:defRPr sz="1600">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27" name="Shape 2327"/>
        <p:cNvGrpSpPr/>
        <p:nvPr/>
      </p:nvGrpSpPr>
      <p:grpSpPr>
        <a:xfrm>
          <a:off x="0" y="0"/>
          <a:ext cx="0" cy="0"/>
          <a:chOff x="0" y="0"/>
          <a:chExt cx="0" cy="0"/>
        </a:xfrm>
      </p:grpSpPr>
      <p:sp>
        <p:nvSpPr>
          <p:cNvPr id="2328" name="Google Shape;2328;p235"/>
          <p:cNvSpPr txBox="1"/>
          <p:nvPr>
            <p:ph type="title"/>
          </p:nvPr>
        </p:nvSpPr>
        <p:spPr>
          <a:xfrm>
            <a:off x="415600" y="593367"/>
            <a:ext cx="11360700" cy="763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3400"/>
              <a:buFont typeface="Red Hat Display"/>
              <a:buNone/>
              <a:defRPr sz="3400">
                <a:solidFill>
                  <a:schemeClr val="dk1"/>
                </a:solidFill>
                <a:latin typeface="Red Hat Display"/>
                <a:ea typeface="Red Hat Display"/>
                <a:cs typeface="Red Hat Display"/>
                <a:sym typeface="Red Hat Display"/>
              </a:defRPr>
            </a:lvl9pPr>
          </a:lstStyle>
          <a:p/>
        </p:txBody>
      </p:sp>
      <p:sp>
        <p:nvSpPr>
          <p:cNvPr id="2329" name="Google Shape;2329;p235"/>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30200" lvl="0" marL="457200" rtl="0">
              <a:lnSpc>
                <a:spcPct val="140000"/>
              </a:lnSpc>
              <a:spcBef>
                <a:spcPts val="0"/>
              </a:spcBef>
              <a:spcAft>
                <a:spcPts val="0"/>
              </a:spcAft>
              <a:buClr>
                <a:schemeClr val="accent1"/>
              </a:buClr>
              <a:buSzPts val="1600"/>
              <a:buFont typeface="Red Hat Text"/>
              <a:buChar char="▸"/>
              <a:defRPr sz="1600">
                <a:latin typeface="Red Hat Text"/>
                <a:ea typeface="Red Hat Text"/>
                <a:cs typeface="Red Hat Text"/>
                <a:sym typeface="Red Hat Text"/>
              </a:defRPr>
            </a:lvl1pPr>
            <a:lvl2pPr indent="-317500" lvl="1" marL="914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2pPr>
            <a:lvl3pPr indent="-317500" lvl="2" marL="1371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3pPr>
            <a:lvl4pPr indent="-317500" lvl="3" marL="18288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4pPr>
            <a:lvl5pPr indent="-317500" lvl="4" marL="22860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5pPr>
            <a:lvl6pPr indent="-317500" lvl="5" marL="27432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6pPr>
            <a:lvl7pPr indent="-317500" lvl="6" marL="32004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7pPr>
            <a:lvl8pPr indent="-317500" lvl="7" marL="3657600" rtl="0">
              <a:lnSpc>
                <a:spcPct val="140000"/>
              </a:lnSpc>
              <a:spcBef>
                <a:spcPts val="500"/>
              </a:spcBef>
              <a:spcAft>
                <a:spcPts val="0"/>
              </a:spcAft>
              <a:buSzPts val="1400"/>
              <a:buFont typeface="Red Hat Text"/>
              <a:buChar char="･"/>
              <a:defRPr>
                <a:latin typeface="Red Hat Text"/>
                <a:ea typeface="Red Hat Text"/>
                <a:cs typeface="Red Hat Text"/>
                <a:sym typeface="Red Hat Text"/>
              </a:defRPr>
            </a:lvl8pPr>
            <a:lvl9pPr indent="-317500" lvl="8" marL="4114800" rtl="0">
              <a:lnSpc>
                <a:spcPct val="140000"/>
              </a:lnSpc>
              <a:spcBef>
                <a:spcPts val="500"/>
              </a:spcBef>
              <a:spcAft>
                <a:spcPts val="500"/>
              </a:spcAft>
              <a:buSzPts val="1400"/>
              <a:buFont typeface="Red Hat Text"/>
              <a:buChar char="･"/>
              <a:defRPr>
                <a:latin typeface="Red Hat Text"/>
                <a:ea typeface="Red Hat Text"/>
                <a:cs typeface="Red Hat Text"/>
                <a:sym typeface="Red Hat Text"/>
              </a:defRPr>
            </a:lvl9pPr>
          </a:lstStyle>
          <a:p/>
        </p:txBody>
      </p:sp>
      <p:sp>
        <p:nvSpPr>
          <p:cNvPr id="2330" name="Google Shape;2330;p235"/>
          <p:cNvSpPr txBox="1"/>
          <p:nvPr/>
        </p:nvSpPr>
        <p:spPr>
          <a:xfrm>
            <a:off x="9677749" y="269825"/>
            <a:ext cx="2009400" cy="2988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700">
                <a:latin typeface="Red Hat Text Medium"/>
                <a:ea typeface="Red Hat Text Medium"/>
                <a:cs typeface="Red Hat Text Medium"/>
                <a:sym typeface="Red Hat Text Medium"/>
              </a:rPr>
              <a:t>CONFIDENTIAL</a:t>
            </a:r>
            <a:endParaRPr sz="700">
              <a:latin typeface="Red Hat Text Medium"/>
              <a:ea typeface="Red Hat Text Medium"/>
              <a:cs typeface="Red Hat Text Medium"/>
              <a:sym typeface="Red Hat Text Medium"/>
            </a:endParaRPr>
          </a:p>
        </p:txBody>
      </p:sp>
    </p:spTree>
  </p:cSld>
  <p:clrMap accent1="accent1" accent2="accent2" accent3="accent3" accent4="accent4" accent5="accent5" accent6="accent6" bg1="lt1" bg2="dk2" tx1="dk1" tx2="lt2" folHlink="folHlink" hlink="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46" name="Shape 3046"/>
        <p:cNvGrpSpPr/>
        <p:nvPr/>
      </p:nvGrpSpPr>
      <p:grpSpPr>
        <a:xfrm>
          <a:off x="0" y="0"/>
          <a:ext cx="0" cy="0"/>
          <a:chOff x="0" y="0"/>
          <a:chExt cx="0" cy="0"/>
        </a:xfrm>
      </p:grpSpPr>
      <p:sp>
        <p:nvSpPr>
          <p:cNvPr id="3047" name="Google Shape;3047;p27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1pPr>
            <a:lvl2pPr lvl="1"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2pPr>
            <a:lvl3pPr lvl="2"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3pPr>
            <a:lvl4pPr lvl="3"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4pPr>
            <a:lvl5pPr lvl="4"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5pPr>
            <a:lvl6pPr lvl="5"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6pPr>
            <a:lvl7pPr lvl="6"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7pPr>
            <a:lvl8pPr lvl="7"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8pPr>
            <a:lvl9pPr lvl="8" rtl="0">
              <a:spcBef>
                <a:spcPts val="0"/>
              </a:spcBef>
              <a:spcAft>
                <a:spcPts val="0"/>
              </a:spcAft>
              <a:buClr>
                <a:srgbClr val="434343"/>
              </a:buClr>
              <a:buSzPts val="3700"/>
              <a:buFont typeface="Open Sans Light"/>
              <a:buNone/>
              <a:defRPr sz="3700">
                <a:solidFill>
                  <a:srgbClr val="434343"/>
                </a:solidFill>
                <a:latin typeface="Open Sans Light"/>
                <a:ea typeface="Open Sans Light"/>
                <a:cs typeface="Open Sans Light"/>
                <a:sym typeface="Open Sans Light"/>
              </a:defRPr>
            </a:lvl9pPr>
          </a:lstStyle>
          <a:p/>
        </p:txBody>
      </p:sp>
      <p:sp>
        <p:nvSpPr>
          <p:cNvPr id="3048" name="Google Shape;3048;p27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rgbClr val="434343"/>
              </a:buClr>
              <a:buSzPts val="2400"/>
              <a:buFont typeface="Open Sans Light"/>
              <a:buChar char="●"/>
              <a:defRPr sz="2400">
                <a:solidFill>
                  <a:srgbClr val="434343"/>
                </a:solidFill>
                <a:latin typeface="Open Sans Light"/>
                <a:ea typeface="Open Sans Light"/>
                <a:cs typeface="Open Sans Light"/>
                <a:sym typeface="Open Sans Light"/>
              </a:defRPr>
            </a:lvl1pPr>
            <a:lvl2pPr indent="-349250" lvl="1" marL="9144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2pPr>
            <a:lvl3pPr indent="-349250" lvl="2" marL="13716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3pPr>
            <a:lvl4pPr indent="-349250" lvl="3" marL="18288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4pPr>
            <a:lvl5pPr indent="-349250" lvl="4" marL="22860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5pPr>
            <a:lvl6pPr indent="-349250" lvl="5" marL="27432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6pPr>
            <a:lvl7pPr indent="-349250" lvl="6" marL="32004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7pPr>
            <a:lvl8pPr indent="-349250" lvl="7" marL="3657600" rtl="0">
              <a:lnSpc>
                <a:spcPct val="115000"/>
              </a:lnSpc>
              <a:spcBef>
                <a:spcPts val="2100"/>
              </a:spcBef>
              <a:spcAft>
                <a:spcPts val="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8pPr>
            <a:lvl9pPr indent="-349250" lvl="8" marL="4114800" rtl="0">
              <a:lnSpc>
                <a:spcPct val="115000"/>
              </a:lnSpc>
              <a:spcBef>
                <a:spcPts val="2100"/>
              </a:spcBef>
              <a:spcAft>
                <a:spcPts val="2100"/>
              </a:spcAft>
              <a:buClr>
                <a:srgbClr val="434343"/>
              </a:buClr>
              <a:buSzPts val="1900"/>
              <a:buFont typeface="Open Sans Light"/>
              <a:buChar char="■"/>
              <a:defRPr sz="1900">
                <a:solidFill>
                  <a:srgbClr val="434343"/>
                </a:solidFill>
                <a:latin typeface="Open Sans Light"/>
                <a:ea typeface="Open Sans Light"/>
                <a:cs typeface="Open Sans Light"/>
                <a:sym typeface="Open Sans Light"/>
              </a:defRPr>
            </a:lvl9pPr>
          </a:lstStyle>
          <a:p/>
        </p:txBody>
      </p:sp>
      <p:sp>
        <p:nvSpPr>
          <p:cNvPr id="3049" name="Google Shape;3049;p2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3050" name="Google Shape;3050;p279"/>
          <p:cNvPicPr preferRelativeResize="0"/>
          <p:nvPr/>
        </p:nvPicPr>
        <p:blipFill>
          <a:blip r:embed="rId1">
            <a:alphaModFix/>
          </a:blip>
          <a:stretch>
            <a:fillRect/>
          </a:stretch>
        </p:blipFill>
        <p:spPr>
          <a:xfrm>
            <a:off x="192300" y="6280633"/>
            <a:ext cx="398800" cy="398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 id="2147483942" r:id="rId26"/>
    <p:sldLayoutId id="2147483943" r:id="rId27"/>
    <p:sldLayoutId id="2147483944" r:id="rId28"/>
    <p:sldLayoutId id="2147483945" r:id="rId29"/>
    <p:sldLayoutId id="2147483946" r:id="rId30"/>
    <p:sldLayoutId id="2147483947" r:id="rId31"/>
    <p:sldLayoutId id="2147483948" r:id="rId32"/>
    <p:sldLayoutId id="2147483949" r:id="rId33"/>
    <p:sldLayoutId id="2147483950" r:id="rId34"/>
    <p:sldLayoutId id="2147483951" r:id="rId35"/>
    <p:sldLayoutId id="2147483952" r:id="rId36"/>
    <p:sldLayoutId id="2147483953" r:id="rId37"/>
    <p:sldLayoutId id="2147483954" r:id="rId38"/>
    <p:sldLayoutId id="2147483955" r:id="rId39"/>
    <p:sldLayoutId id="2147483956" r:id="rId40"/>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10.xml"/><Relationship Id="rId3" Type="http://schemas.openxmlformats.org/officeDocument/2006/relationships/image" Target="../media/image4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3.xml"/><Relationship Id="rId3" Type="http://schemas.openxmlformats.org/officeDocument/2006/relationships/image" Target="../media/image4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66.png"/><Relationship Id="rId4" Type="http://schemas.openxmlformats.org/officeDocument/2006/relationships/image" Target="../media/image4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53.png"/><Relationship Id="rId4" Type="http://schemas.openxmlformats.org/officeDocument/2006/relationships/image" Target="../media/image4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github.com/danieloh30/quarkus-remote" TargetMode="External"/><Relationship Id="rId4" Type="http://schemas.openxmlformats.org/officeDocument/2006/relationships/image" Target="../media/image4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9.xml"/><Relationship Id="rId3" Type="http://schemas.openxmlformats.org/officeDocument/2006/relationships/image" Target="../media/image415.png"/><Relationship Id="rId4" Type="http://schemas.openxmlformats.org/officeDocument/2006/relationships/image" Target="../media/image421.png"/><Relationship Id="rId5" Type="http://schemas.openxmlformats.org/officeDocument/2006/relationships/image" Target="../media/image4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xml"/><Relationship Id="rId3" Type="http://schemas.openxmlformats.org/officeDocument/2006/relationships/image" Target="../media/image355.png"/><Relationship Id="rId4" Type="http://schemas.openxmlformats.org/officeDocument/2006/relationships/image" Target="../media/image358.png"/><Relationship Id="rId5" Type="http://schemas.openxmlformats.org/officeDocument/2006/relationships/image" Target="../media/image361.png"/><Relationship Id="rId6" Type="http://schemas.openxmlformats.org/officeDocument/2006/relationships/image" Target="../media/image425.png"/><Relationship Id="rId7" Type="http://schemas.openxmlformats.org/officeDocument/2006/relationships/image" Target="../media/image35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0.xml"/><Relationship Id="rId3" Type="http://schemas.openxmlformats.org/officeDocument/2006/relationships/image" Target="../media/image420.png"/><Relationship Id="rId4" Type="http://schemas.openxmlformats.org/officeDocument/2006/relationships/image" Target="../media/image4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1.xml"/><Relationship Id="rId3" Type="http://schemas.openxmlformats.org/officeDocument/2006/relationships/image" Target="../media/image4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1.xml"/><Relationship Id="rId2" Type="http://schemas.openxmlformats.org/officeDocument/2006/relationships/notesSlide" Target="../notesSlides/notesSlide22.xml"/><Relationship Id="rId3" Type="http://schemas.openxmlformats.org/officeDocument/2006/relationships/image" Target="../media/image4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5.xml"/><Relationship Id="rId2" Type="http://schemas.openxmlformats.org/officeDocument/2006/relationships/notesSlide" Target="../notesSlides/notesSlide23.xml"/><Relationship Id="rId3" Type="http://schemas.openxmlformats.org/officeDocument/2006/relationships/image" Target="../media/image4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5.xml"/><Relationship Id="rId3" Type="http://schemas.openxmlformats.org/officeDocument/2006/relationships/image" Target="../media/image423.png"/><Relationship Id="rId4" Type="http://schemas.openxmlformats.org/officeDocument/2006/relationships/image" Target="../media/image433.png"/><Relationship Id="rId5" Type="http://schemas.openxmlformats.org/officeDocument/2006/relationships/image" Target="../media/image4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6.xml"/><Relationship Id="rId3" Type="http://schemas.openxmlformats.org/officeDocument/2006/relationships/image" Target="../media/image429.png"/><Relationship Id="rId4" Type="http://schemas.openxmlformats.org/officeDocument/2006/relationships/image" Target="../media/image432.png"/><Relationship Id="rId9" Type="http://schemas.openxmlformats.org/officeDocument/2006/relationships/image" Target="../media/image439.png"/><Relationship Id="rId5" Type="http://schemas.openxmlformats.org/officeDocument/2006/relationships/image" Target="../media/image434.png"/><Relationship Id="rId6" Type="http://schemas.openxmlformats.org/officeDocument/2006/relationships/image" Target="../media/image431.png"/><Relationship Id="rId7" Type="http://schemas.openxmlformats.org/officeDocument/2006/relationships/image" Target="../media/image436.png"/><Relationship Id="rId8" Type="http://schemas.openxmlformats.org/officeDocument/2006/relationships/image" Target="../media/image437.png"/><Relationship Id="rId20" Type="http://schemas.openxmlformats.org/officeDocument/2006/relationships/image" Target="../media/image449.png"/><Relationship Id="rId11" Type="http://schemas.openxmlformats.org/officeDocument/2006/relationships/image" Target="../media/image447.png"/><Relationship Id="rId10" Type="http://schemas.openxmlformats.org/officeDocument/2006/relationships/image" Target="../media/image435.png"/><Relationship Id="rId13" Type="http://schemas.openxmlformats.org/officeDocument/2006/relationships/image" Target="../media/image438.png"/><Relationship Id="rId12" Type="http://schemas.openxmlformats.org/officeDocument/2006/relationships/image" Target="../media/image446.png"/><Relationship Id="rId15" Type="http://schemas.openxmlformats.org/officeDocument/2006/relationships/image" Target="../media/image441.png"/><Relationship Id="rId14" Type="http://schemas.openxmlformats.org/officeDocument/2006/relationships/image" Target="../media/image443.png"/><Relationship Id="rId17" Type="http://schemas.openxmlformats.org/officeDocument/2006/relationships/image" Target="../media/image463.png"/><Relationship Id="rId16" Type="http://schemas.openxmlformats.org/officeDocument/2006/relationships/image" Target="../media/image444.png"/><Relationship Id="rId19" Type="http://schemas.openxmlformats.org/officeDocument/2006/relationships/image" Target="../media/image451.png"/><Relationship Id="rId18" Type="http://schemas.openxmlformats.org/officeDocument/2006/relationships/image" Target="../media/image4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3.xml"/><Relationship Id="rId2" Type="http://schemas.openxmlformats.org/officeDocument/2006/relationships/notesSlide" Target="../notesSlides/notesSlide27.xml"/><Relationship Id="rId3" Type="http://schemas.openxmlformats.org/officeDocument/2006/relationships/image" Target="../media/image317.png"/><Relationship Id="rId4" Type="http://schemas.openxmlformats.org/officeDocument/2006/relationships/image" Target="../media/image440.png"/><Relationship Id="rId5" Type="http://schemas.openxmlformats.org/officeDocument/2006/relationships/image" Target="../media/image4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3.xml"/><Relationship Id="rId2" Type="http://schemas.openxmlformats.org/officeDocument/2006/relationships/notesSlide" Target="../notesSlides/notesSlide28.xml"/><Relationship Id="rId3" Type="http://schemas.openxmlformats.org/officeDocument/2006/relationships/image" Target="../media/image317.png"/><Relationship Id="rId4" Type="http://schemas.openxmlformats.org/officeDocument/2006/relationships/hyperlink" Target="https://marketplace.visualstudio.com/items?itemName=redhat.vscode-quarkus" TargetMode="External"/><Relationship Id="rId9" Type="http://schemas.openxmlformats.org/officeDocument/2006/relationships/image" Target="../media/image457.png"/><Relationship Id="rId5" Type="http://schemas.openxmlformats.org/officeDocument/2006/relationships/image" Target="../media/image448.png"/><Relationship Id="rId6" Type="http://schemas.openxmlformats.org/officeDocument/2006/relationships/hyperlink" Target="https://marketplace.eclipse.org/content/quarkus-tools" TargetMode="External"/><Relationship Id="rId7" Type="http://schemas.openxmlformats.org/officeDocument/2006/relationships/image" Target="../media/image452.png"/><Relationship Id="rId8" Type="http://schemas.openxmlformats.org/officeDocument/2006/relationships/hyperlink" Target="https://plugins.jetbrains.com/plugin/13234-quarkus-tools" TargetMode="External"/><Relationship Id="rId11" Type="http://schemas.openxmlformats.org/officeDocument/2006/relationships/image" Target="../media/image454.png"/><Relationship Id="rId10" Type="http://schemas.openxmlformats.org/officeDocument/2006/relationships/hyperlink" Target="https://che.openshift.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9.xml"/><Relationship Id="rId3" Type="http://schemas.openxmlformats.org/officeDocument/2006/relationships/image" Target="../media/image458.png"/><Relationship Id="rId4" Type="http://schemas.openxmlformats.org/officeDocument/2006/relationships/image" Target="../media/image455.png"/><Relationship Id="rId5" Type="http://schemas.openxmlformats.org/officeDocument/2006/relationships/image" Target="../media/image460.png"/><Relationship Id="rId6" Type="http://schemas.openxmlformats.org/officeDocument/2006/relationships/image" Target="../media/image4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hyperlink" Target="https://developers.redhat.com/blog/2021/02/09/spring-boot-on-quarkus-magic-or-madness/" TargetMode="External"/><Relationship Id="rId4" Type="http://schemas.openxmlformats.org/officeDocument/2006/relationships/hyperlink" Target="https://github.com/edeandrea/todo-spring-quarkus.git" TargetMode="External"/><Relationship Id="rId5" Type="http://schemas.openxmlformats.org/officeDocument/2006/relationships/image" Target="../media/image4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33.xml"/><Relationship Id="rId3" Type="http://schemas.openxmlformats.org/officeDocument/2006/relationships/image" Target="../media/image476.jpg"/><Relationship Id="rId4" Type="http://schemas.openxmlformats.org/officeDocument/2006/relationships/image" Target="../media/image465.png"/><Relationship Id="rId5" Type="http://schemas.openxmlformats.org/officeDocument/2006/relationships/image" Target="../media/image462.png"/><Relationship Id="rId6" Type="http://schemas.openxmlformats.org/officeDocument/2006/relationships/image" Target="../media/image4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4.xml"/><Relationship Id="rId3" Type="http://schemas.openxmlformats.org/officeDocument/2006/relationships/image" Target="../media/image4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5.xml"/><Relationship Id="rId3" Type="http://schemas.openxmlformats.org/officeDocument/2006/relationships/image" Target="../media/image4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6.xml"/><Relationship Id="rId3" Type="http://schemas.openxmlformats.org/officeDocument/2006/relationships/image" Target="../media/image4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7.xml"/><Relationship Id="rId3" Type="http://schemas.openxmlformats.org/officeDocument/2006/relationships/image" Target="../media/image471.png"/><Relationship Id="rId4" Type="http://schemas.openxmlformats.org/officeDocument/2006/relationships/image" Target="../media/image4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0.xml"/><Relationship Id="rId2" Type="http://schemas.openxmlformats.org/officeDocument/2006/relationships/notesSlide" Target="../notesSlides/notesSlide38.xml"/><Relationship Id="rId3" Type="http://schemas.openxmlformats.org/officeDocument/2006/relationships/image" Target="../media/image4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69.png"/><Relationship Id="rId4" Type="http://schemas.openxmlformats.org/officeDocument/2006/relationships/image" Target="../media/image473.png"/><Relationship Id="rId5" Type="http://schemas.openxmlformats.org/officeDocument/2006/relationships/image" Target="../media/image467.png"/><Relationship Id="rId6" Type="http://schemas.openxmlformats.org/officeDocument/2006/relationships/image" Target="../media/image4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62.png"/><Relationship Id="rId4" Type="http://schemas.openxmlformats.org/officeDocument/2006/relationships/image" Target="../media/image3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code.quarkus.io/" TargetMode="External"/><Relationship Id="rId4" Type="http://schemas.openxmlformats.org/officeDocument/2006/relationships/image" Target="../media/image470.png"/><Relationship Id="rId9" Type="http://schemas.openxmlformats.org/officeDocument/2006/relationships/image" Target="../media/image481.png"/><Relationship Id="rId5" Type="http://schemas.openxmlformats.org/officeDocument/2006/relationships/hyperlink" Target="https://red.ht/try-quarkus" TargetMode="External"/><Relationship Id="rId6" Type="http://schemas.openxmlformats.org/officeDocument/2006/relationships/image" Target="../media/image478.png"/><Relationship Id="rId7" Type="http://schemas.openxmlformats.org/officeDocument/2006/relationships/image" Target="../media/image472.png"/><Relationship Id="rId8" Type="http://schemas.openxmlformats.org/officeDocument/2006/relationships/image" Target="../media/image480.png"/><Relationship Id="rId11" Type="http://schemas.openxmlformats.org/officeDocument/2006/relationships/image" Target="../media/image479.png"/><Relationship Id="rId10" Type="http://schemas.openxmlformats.org/officeDocument/2006/relationships/image" Target="../media/image477.png"/><Relationship Id="rId12" Type="http://schemas.openxmlformats.org/officeDocument/2006/relationships/image" Target="../media/image4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0" Type="http://schemas.openxmlformats.org/officeDocument/2006/relationships/image" Target="../media/image402.png"/><Relationship Id="rId42" Type="http://schemas.openxmlformats.org/officeDocument/2006/relationships/image" Target="../media/image408.png"/><Relationship Id="rId41" Type="http://schemas.openxmlformats.org/officeDocument/2006/relationships/image" Target="../media/image417.png"/><Relationship Id="rId44" Type="http://schemas.openxmlformats.org/officeDocument/2006/relationships/image" Target="../media/image419.png"/><Relationship Id="rId43" Type="http://schemas.openxmlformats.org/officeDocument/2006/relationships/image" Target="../media/image405.png"/><Relationship Id="rId46" Type="http://schemas.openxmlformats.org/officeDocument/2006/relationships/image" Target="../media/image403.png"/><Relationship Id="rId45" Type="http://schemas.openxmlformats.org/officeDocument/2006/relationships/image" Target="../media/image407.png"/><Relationship Id="rId1" Type="http://schemas.openxmlformats.org/officeDocument/2006/relationships/slideLayout" Target="../slideLayouts/slideLayout84.xml"/><Relationship Id="rId2" Type="http://schemas.openxmlformats.org/officeDocument/2006/relationships/notesSlide" Target="../notesSlides/notesSlide6.xml"/><Relationship Id="rId3" Type="http://schemas.openxmlformats.org/officeDocument/2006/relationships/image" Target="../media/image368.png"/><Relationship Id="rId4" Type="http://schemas.openxmlformats.org/officeDocument/2006/relationships/image" Target="../media/image363.png"/><Relationship Id="rId9" Type="http://schemas.openxmlformats.org/officeDocument/2006/relationships/image" Target="../media/image374.png"/><Relationship Id="rId48" Type="http://schemas.openxmlformats.org/officeDocument/2006/relationships/image" Target="../media/image406.png"/><Relationship Id="rId47" Type="http://schemas.openxmlformats.org/officeDocument/2006/relationships/image" Target="../media/image409.png"/><Relationship Id="rId5" Type="http://schemas.openxmlformats.org/officeDocument/2006/relationships/image" Target="../media/image375.png"/><Relationship Id="rId6" Type="http://schemas.openxmlformats.org/officeDocument/2006/relationships/image" Target="../media/image364.png"/><Relationship Id="rId7" Type="http://schemas.openxmlformats.org/officeDocument/2006/relationships/image" Target="../media/image365.png"/><Relationship Id="rId8" Type="http://schemas.openxmlformats.org/officeDocument/2006/relationships/image" Target="../media/image366.png"/><Relationship Id="rId31" Type="http://schemas.openxmlformats.org/officeDocument/2006/relationships/image" Target="../media/image391.png"/><Relationship Id="rId30" Type="http://schemas.openxmlformats.org/officeDocument/2006/relationships/image" Target="../media/image400.png"/><Relationship Id="rId33" Type="http://schemas.openxmlformats.org/officeDocument/2006/relationships/image" Target="../media/image393.png"/><Relationship Id="rId32" Type="http://schemas.openxmlformats.org/officeDocument/2006/relationships/image" Target="../media/image396.png"/><Relationship Id="rId35" Type="http://schemas.openxmlformats.org/officeDocument/2006/relationships/image" Target="../media/image399.png"/><Relationship Id="rId34" Type="http://schemas.openxmlformats.org/officeDocument/2006/relationships/image" Target="../media/image390.png"/><Relationship Id="rId37" Type="http://schemas.openxmlformats.org/officeDocument/2006/relationships/image" Target="../media/image404.png"/><Relationship Id="rId36" Type="http://schemas.openxmlformats.org/officeDocument/2006/relationships/image" Target="../media/image401.png"/><Relationship Id="rId39" Type="http://schemas.openxmlformats.org/officeDocument/2006/relationships/image" Target="../media/image398.png"/><Relationship Id="rId38" Type="http://schemas.openxmlformats.org/officeDocument/2006/relationships/image" Target="../media/image397.png"/><Relationship Id="rId20" Type="http://schemas.openxmlformats.org/officeDocument/2006/relationships/image" Target="../media/image380.png"/><Relationship Id="rId22" Type="http://schemas.openxmlformats.org/officeDocument/2006/relationships/image" Target="../media/image381.png"/><Relationship Id="rId21" Type="http://schemas.openxmlformats.org/officeDocument/2006/relationships/image" Target="../media/image388.png"/><Relationship Id="rId24" Type="http://schemas.openxmlformats.org/officeDocument/2006/relationships/image" Target="../media/image394.png"/><Relationship Id="rId23" Type="http://schemas.openxmlformats.org/officeDocument/2006/relationships/image" Target="../media/image385.png"/><Relationship Id="rId26" Type="http://schemas.openxmlformats.org/officeDocument/2006/relationships/image" Target="../media/image392.png"/><Relationship Id="rId25" Type="http://schemas.openxmlformats.org/officeDocument/2006/relationships/image" Target="../media/image389.png"/><Relationship Id="rId28" Type="http://schemas.openxmlformats.org/officeDocument/2006/relationships/image" Target="../media/image379.png"/><Relationship Id="rId27" Type="http://schemas.openxmlformats.org/officeDocument/2006/relationships/image" Target="../media/image384.png"/><Relationship Id="rId29" Type="http://schemas.openxmlformats.org/officeDocument/2006/relationships/image" Target="../media/image383.png"/><Relationship Id="rId11" Type="http://schemas.openxmlformats.org/officeDocument/2006/relationships/image" Target="../media/image370.png"/><Relationship Id="rId10" Type="http://schemas.openxmlformats.org/officeDocument/2006/relationships/image" Target="../media/image371.png"/><Relationship Id="rId13" Type="http://schemas.openxmlformats.org/officeDocument/2006/relationships/image" Target="../media/image369.png"/><Relationship Id="rId12" Type="http://schemas.openxmlformats.org/officeDocument/2006/relationships/image" Target="../media/image367.png"/><Relationship Id="rId15" Type="http://schemas.openxmlformats.org/officeDocument/2006/relationships/image" Target="../media/image387.png"/><Relationship Id="rId14" Type="http://schemas.openxmlformats.org/officeDocument/2006/relationships/image" Target="../media/image373.png"/><Relationship Id="rId17" Type="http://schemas.openxmlformats.org/officeDocument/2006/relationships/image" Target="../media/image376.png"/><Relationship Id="rId16" Type="http://schemas.openxmlformats.org/officeDocument/2006/relationships/image" Target="../media/image382.png"/><Relationship Id="rId19" Type="http://schemas.openxmlformats.org/officeDocument/2006/relationships/image" Target="../media/image386.png"/><Relationship Id="rId18" Type="http://schemas.openxmlformats.org/officeDocument/2006/relationships/image" Target="../media/image3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1.xml"/><Relationship Id="rId2" Type="http://schemas.openxmlformats.org/officeDocument/2006/relationships/notesSlide" Target="../notesSlides/notesSlide7.xml"/><Relationship Id="rId3" Type="http://schemas.openxmlformats.org/officeDocument/2006/relationships/image" Target="../media/image4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8.xml"/><Relationship Id="rId3" Type="http://schemas.openxmlformats.org/officeDocument/2006/relationships/image" Target="../media/image413.jpg"/><Relationship Id="rId4" Type="http://schemas.openxmlformats.org/officeDocument/2006/relationships/image" Target="../media/image4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9.xml"/><Relationship Id="rId3" Type="http://schemas.openxmlformats.org/officeDocument/2006/relationships/image" Target="../media/image4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1" name="Shape 3961"/>
        <p:cNvGrpSpPr/>
        <p:nvPr/>
      </p:nvGrpSpPr>
      <p:grpSpPr>
        <a:xfrm>
          <a:off x="0" y="0"/>
          <a:ext cx="0" cy="0"/>
          <a:chOff x="0" y="0"/>
          <a:chExt cx="0" cy="0"/>
        </a:xfrm>
      </p:grpSpPr>
      <p:sp>
        <p:nvSpPr>
          <p:cNvPr id="3962" name="Google Shape;3962;p364"/>
          <p:cNvSpPr txBox="1"/>
          <p:nvPr>
            <p:ph idx="3" type="subTitle"/>
          </p:nvPr>
        </p:nvSpPr>
        <p:spPr>
          <a:xfrm rot="5400000">
            <a:off x="-2138450" y="2138400"/>
            <a:ext cx="5148900" cy="872100"/>
          </a:xfrm>
          <a:prstGeom prst="rect">
            <a:avLst/>
          </a:prstGeom>
        </p:spPr>
        <p:txBody>
          <a:bodyPr anchorCtr="0" anchor="ctr" bIns="91425" lIns="502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3963" name="Google Shape;3963;p364"/>
          <p:cNvSpPr txBox="1"/>
          <p:nvPr>
            <p:ph idx="12" type="sldNum"/>
          </p:nvPr>
        </p:nvSpPr>
        <p:spPr>
          <a:xfrm>
            <a:off x="81975" y="6169556"/>
            <a:ext cx="731700" cy="14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964" name="Google Shape;3964;p364"/>
          <p:cNvSpPr txBox="1"/>
          <p:nvPr>
            <p:ph idx="1" type="subTitle"/>
          </p:nvPr>
        </p:nvSpPr>
        <p:spPr>
          <a:xfrm>
            <a:off x="5660525" y="3971650"/>
            <a:ext cx="4446300" cy="91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Kubernetes Native Application</a:t>
            </a:r>
            <a:r>
              <a:rPr b="1" lang="en"/>
              <a:t> Series</a:t>
            </a:r>
            <a:endParaRPr b="1"/>
          </a:p>
        </p:txBody>
      </p:sp>
      <p:sp>
        <p:nvSpPr>
          <p:cNvPr id="3965" name="Google Shape;3965;p364"/>
          <p:cNvSpPr txBox="1"/>
          <p:nvPr>
            <p:ph idx="2" type="subTitle"/>
          </p:nvPr>
        </p:nvSpPr>
        <p:spPr>
          <a:xfrm>
            <a:off x="5660525" y="5546875"/>
            <a:ext cx="2594100" cy="6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Chatchai  Kongmanee</a:t>
            </a:r>
            <a:endParaRPr sz="1400"/>
          </a:p>
          <a:p>
            <a:pPr indent="0" lvl="0" marL="0" rtl="0" algn="l">
              <a:spcBef>
                <a:spcPts val="0"/>
              </a:spcBef>
              <a:spcAft>
                <a:spcPts val="0"/>
              </a:spcAft>
              <a:buNone/>
            </a:pPr>
            <a:r>
              <a:rPr lang="en" sz="1400"/>
              <a:t>Specialist Solution Architect</a:t>
            </a:r>
            <a:endParaRPr sz="1400"/>
          </a:p>
          <a:p>
            <a:pPr indent="0" lvl="0" marL="0" rtl="0" algn="l">
              <a:spcBef>
                <a:spcPts val="0"/>
              </a:spcBef>
              <a:spcAft>
                <a:spcPts val="0"/>
              </a:spcAft>
              <a:buNone/>
            </a:pPr>
            <a:r>
              <a:rPr lang="en" sz="1400"/>
              <a:t>Red Hat, Thailand</a:t>
            </a:r>
            <a:endParaRPr sz="1400"/>
          </a:p>
        </p:txBody>
      </p:sp>
      <p:sp>
        <p:nvSpPr>
          <p:cNvPr id="3966" name="Google Shape;3966;p364"/>
          <p:cNvSpPr txBox="1"/>
          <p:nvPr>
            <p:ph type="title"/>
          </p:nvPr>
        </p:nvSpPr>
        <p:spPr>
          <a:xfrm>
            <a:off x="5660525" y="1709031"/>
            <a:ext cx="5736300" cy="21174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000">
                <a:latin typeface="Red Hat Display"/>
                <a:ea typeface="Red Hat Display"/>
                <a:cs typeface="Red Hat Display"/>
                <a:sym typeface="Red Hat Display"/>
              </a:rPr>
              <a:t>Kubernetes Native Java for Spring Developer</a:t>
            </a:r>
            <a:r>
              <a:rPr lang="en" sz="4000">
                <a:latin typeface="Red Hat Display"/>
                <a:ea typeface="Red Hat Display"/>
                <a:cs typeface="Red Hat Display"/>
                <a:sym typeface="Red Hat Display"/>
              </a:rPr>
              <a:t> </a:t>
            </a:r>
            <a:endParaRPr sz="4000">
              <a:solidFill>
                <a:schemeClr val="accent3"/>
              </a:solidFill>
              <a:latin typeface="Red Hat Display"/>
              <a:ea typeface="Red Hat Display"/>
              <a:cs typeface="Red Hat Display"/>
              <a:sym typeface="Red Hat Display"/>
            </a:endParaRPr>
          </a:p>
        </p:txBody>
      </p:sp>
      <p:sp>
        <p:nvSpPr>
          <p:cNvPr id="3967" name="Google Shape;3967;p364"/>
          <p:cNvSpPr txBox="1"/>
          <p:nvPr/>
        </p:nvSpPr>
        <p:spPr>
          <a:xfrm>
            <a:off x="5660525" y="4543200"/>
            <a:ext cx="2040300" cy="6057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Voravit Lertgitipongpant</a:t>
            </a:r>
            <a:endParaRPr>
              <a:solidFill>
                <a:srgbClr val="000000"/>
              </a:solidFill>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Senior  Solution Architect</a:t>
            </a:r>
            <a:endParaRPr>
              <a:solidFill>
                <a:srgbClr val="000000"/>
              </a:solidFill>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solidFill>
                  <a:srgbClr val="000000"/>
                </a:solidFill>
                <a:latin typeface="Red Hat Display"/>
                <a:ea typeface="Red Hat Display"/>
                <a:cs typeface="Red Hat Display"/>
                <a:sym typeface="Red Hat Display"/>
              </a:rPr>
              <a:t>Red Hat, Thailand</a:t>
            </a:r>
            <a:endParaRPr>
              <a:solidFill>
                <a:srgbClr val="000000"/>
              </a:solidFill>
              <a:latin typeface="Red Hat Display"/>
              <a:ea typeface="Red Hat Display"/>
              <a:cs typeface="Red Hat Display"/>
              <a:sym typeface="Red Hat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8" name="Shape 4168"/>
        <p:cNvGrpSpPr/>
        <p:nvPr/>
      </p:nvGrpSpPr>
      <p:grpSpPr>
        <a:xfrm>
          <a:off x="0" y="0"/>
          <a:ext cx="0" cy="0"/>
          <a:chOff x="0" y="0"/>
          <a:chExt cx="0" cy="0"/>
        </a:xfrm>
      </p:grpSpPr>
      <p:sp>
        <p:nvSpPr>
          <p:cNvPr id="4169" name="Google Shape;4169;p373"/>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70" name="Google Shape;4170;p373"/>
          <p:cNvSpPr txBox="1"/>
          <p:nvPr/>
        </p:nvSpPr>
        <p:spPr>
          <a:xfrm>
            <a:off x="1149900" y="445025"/>
            <a:ext cx="114747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Red Hat Text"/>
                <a:ea typeface="Red Hat Text"/>
                <a:cs typeface="Red Hat Text"/>
                <a:sym typeface="Red Hat Text"/>
              </a:rPr>
              <a:t>How important is containers for developers?</a:t>
            </a:r>
            <a:endParaRPr sz="2800">
              <a:solidFill>
                <a:srgbClr val="000000"/>
              </a:solidFill>
              <a:latin typeface="Red Hat Text"/>
              <a:ea typeface="Red Hat Text"/>
              <a:cs typeface="Red Hat Text"/>
              <a:sym typeface="Red Hat Text"/>
            </a:endParaRPr>
          </a:p>
        </p:txBody>
      </p:sp>
      <p:sp>
        <p:nvSpPr>
          <p:cNvPr id="4171" name="Google Shape;4171;p373"/>
          <p:cNvSpPr txBox="1"/>
          <p:nvPr/>
        </p:nvSpPr>
        <p:spPr>
          <a:xfrm>
            <a:off x="4654887" y="4886286"/>
            <a:ext cx="6831900" cy="7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800">
                <a:latin typeface="Red Hat Text"/>
                <a:ea typeface="Red Hat Text"/>
                <a:cs typeface="Red Hat Text"/>
                <a:sym typeface="Red Hat Text"/>
              </a:rPr>
              <a:t>n=2,500 | Source: IDC PaasView and the Developer 2019</a:t>
            </a:r>
            <a:endParaRPr baseline="30000" sz="2800">
              <a:latin typeface="Red Hat Text"/>
              <a:ea typeface="Red Hat Text"/>
              <a:cs typeface="Red Hat Text"/>
              <a:sym typeface="Red Hat Text"/>
            </a:endParaRPr>
          </a:p>
        </p:txBody>
      </p:sp>
      <p:sp>
        <p:nvSpPr>
          <p:cNvPr id="4172" name="Google Shape;4172;p373"/>
          <p:cNvSpPr txBox="1"/>
          <p:nvPr/>
        </p:nvSpPr>
        <p:spPr>
          <a:xfrm>
            <a:off x="311700" y="1928150"/>
            <a:ext cx="4040100" cy="20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950">
                <a:solidFill>
                  <a:srgbClr val="000000"/>
                </a:solidFill>
                <a:latin typeface="Red Hat Text"/>
                <a:ea typeface="Red Hat Text"/>
                <a:cs typeface="Red Hat Text"/>
                <a:sym typeface="Red Hat Text"/>
              </a:rPr>
              <a:t>“The popularity of Java and the emerging use of containers suggest the need to optimize the deployment of Java in container-native and Kubernetes-native environments”</a:t>
            </a:r>
            <a:endParaRPr baseline="30000" sz="2950">
              <a:solidFill>
                <a:srgbClr val="000000"/>
              </a:solidFill>
              <a:latin typeface="Red Hat Text"/>
              <a:ea typeface="Red Hat Text"/>
              <a:cs typeface="Red Hat Text"/>
              <a:sym typeface="Red Hat Text"/>
            </a:endParaRPr>
          </a:p>
          <a:p>
            <a:pPr indent="0" lvl="0" marL="0" rtl="0" algn="l">
              <a:spcBef>
                <a:spcPts val="0"/>
              </a:spcBef>
              <a:spcAft>
                <a:spcPts val="0"/>
              </a:spcAft>
              <a:buNone/>
            </a:pPr>
            <a:r>
              <a:rPr baseline="30000" i="1" lang="en" sz="2950">
                <a:solidFill>
                  <a:srgbClr val="000000"/>
                </a:solidFill>
                <a:latin typeface="Red Hat Text"/>
                <a:ea typeface="Red Hat Text"/>
                <a:cs typeface="Red Hat Text"/>
                <a:sym typeface="Red Hat Text"/>
              </a:rPr>
              <a:t>IDC - Red Hat Quarkus Lab Validation</a:t>
            </a:r>
            <a:endParaRPr baseline="30000" i="1" sz="2950">
              <a:solidFill>
                <a:srgbClr val="000000"/>
              </a:solidFill>
              <a:latin typeface="Red Hat Text"/>
              <a:ea typeface="Red Hat Text"/>
              <a:cs typeface="Red Hat Text"/>
              <a:sym typeface="Red Hat Text"/>
            </a:endParaRPr>
          </a:p>
        </p:txBody>
      </p:sp>
      <p:sp>
        <p:nvSpPr>
          <p:cNvPr id="4173" name="Google Shape;4173;p373"/>
          <p:cNvSpPr txBox="1"/>
          <p:nvPr/>
        </p:nvSpPr>
        <p:spPr>
          <a:xfrm>
            <a:off x="4654887" y="1158441"/>
            <a:ext cx="70326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25000" lang="en" sz="2700">
                <a:latin typeface="Red Hat Text"/>
                <a:ea typeface="Red Hat Text"/>
                <a:cs typeface="Red Hat Text"/>
                <a:sym typeface="Red Hat Text"/>
              </a:rPr>
              <a:t>Figure 2: Percent of developers who use containers for net new apps.</a:t>
            </a:r>
            <a:endParaRPr baseline="-25000" sz="2700">
              <a:latin typeface="Red Hat Text"/>
              <a:ea typeface="Red Hat Text"/>
              <a:cs typeface="Red Hat Text"/>
              <a:sym typeface="Red Hat Text"/>
            </a:endParaRPr>
          </a:p>
        </p:txBody>
      </p:sp>
      <p:pic>
        <p:nvPicPr>
          <p:cNvPr id="4174" name="Google Shape;4174;p373"/>
          <p:cNvPicPr preferRelativeResize="0"/>
          <p:nvPr/>
        </p:nvPicPr>
        <p:blipFill>
          <a:blip r:embed="rId3">
            <a:alphaModFix/>
          </a:blip>
          <a:stretch>
            <a:fillRect/>
          </a:stretch>
        </p:blipFill>
        <p:spPr>
          <a:xfrm>
            <a:off x="4557049" y="2134936"/>
            <a:ext cx="5182298" cy="2546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8" name="Shape 4178"/>
        <p:cNvGrpSpPr/>
        <p:nvPr/>
      </p:nvGrpSpPr>
      <p:grpSpPr>
        <a:xfrm>
          <a:off x="0" y="0"/>
          <a:ext cx="0" cy="0"/>
          <a:chOff x="0" y="0"/>
          <a:chExt cx="0" cy="0"/>
        </a:xfrm>
      </p:grpSpPr>
      <p:sp>
        <p:nvSpPr>
          <p:cNvPr id="4179" name="Google Shape;4179;p374"/>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State of Java in the Cloud</a:t>
            </a:r>
            <a:endParaRPr/>
          </a:p>
        </p:txBody>
      </p:sp>
      <p:sp>
        <p:nvSpPr>
          <p:cNvPr id="4180" name="Google Shape;4180;p374"/>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chemeClr val="dk1"/>
              </a:buClr>
              <a:buSzPts val="1100"/>
              <a:buFont typeface="Arial"/>
              <a:buNone/>
            </a:pPr>
            <a:r>
              <a:rPr lang="en" sz="2700">
                <a:solidFill>
                  <a:srgbClr val="000000"/>
                </a:solidFill>
              </a:rPr>
              <a:t>Java and containers: The hidden truth</a:t>
            </a:r>
            <a:endParaRPr sz="2700">
              <a:solidFill>
                <a:srgbClr val="000000"/>
              </a:solidFill>
            </a:endParaRPr>
          </a:p>
          <a:p>
            <a:pPr indent="0" lvl="0" marL="0" rtl="0" algn="l">
              <a:lnSpc>
                <a:spcPct val="130000"/>
              </a:lnSpc>
              <a:spcBef>
                <a:spcPts val="0"/>
              </a:spcBef>
              <a:spcAft>
                <a:spcPts val="0"/>
              </a:spcAft>
              <a:buSzPts val="3400"/>
              <a:buNone/>
            </a:pPr>
            <a:r>
              <a:t/>
            </a:r>
            <a:endParaRPr/>
          </a:p>
        </p:txBody>
      </p:sp>
      <p:sp>
        <p:nvSpPr>
          <p:cNvPr id="4181" name="Google Shape;4181;p374"/>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182" name="Google Shape;4182;p374"/>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4183" name="Google Shape;4183;p374"/>
          <p:cNvSpPr/>
          <p:nvPr/>
        </p:nvSpPr>
        <p:spPr>
          <a:xfrm>
            <a:off x="1393950" y="5230997"/>
            <a:ext cx="8862300" cy="666300"/>
          </a:xfrm>
          <a:prstGeom prst="rect">
            <a:avLst/>
          </a:prstGeom>
          <a:solidFill>
            <a:srgbClr val="FF004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Container platform</a:t>
            </a:r>
            <a:endParaRPr b="0" i="0" sz="2300" u="none" cap="none" strike="noStrike">
              <a:solidFill>
                <a:srgbClr val="FFFFFF"/>
              </a:solidFill>
              <a:latin typeface="Open Sans Light"/>
              <a:ea typeface="Open Sans Light"/>
              <a:cs typeface="Open Sans Light"/>
              <a:sym typeface="Open Sans Light"/>
            </a:endParaRPr>
          </a:p>
        </p:txBody>
      </p:sp>
      <p:sp>
        <p:nvSpPr>
          <p:cNvPr id="4184" name="Google Shape;4184;p374"/>
          <p:cNvSpPr/>
          <p:nvPr/>
        </p:nvSpPr>
        <p:spPr>
          <a:xfrm>
            <a:off x="4423114"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sp>
        <p:nvSpPr>
          <p:cNvPr id="4185" name="Google Shape;4185;p374"/>
          <p:cNvSpPr/>
          <p:nvPr/>
        </p:nvSpPr>
        <p:spPr>
          <a:xfrm>
            <a:off x="4606133" y="1901928"/>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86" name="Google Shape;4186;p374"/>
          <p:cNvSpPr/>
          <p:nvPr/>
        </p:nvSpPr>
        <p:spPr>
          <a:xfrm>
            <a:off x="4606133" y="2297573"/>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87" name="Google Shape;4187;p374"/>
          <p:cNvSpPr/>
          <p:nvPr/>
        </p:nvSpPr>
        <p:spPr>
          <a:xfrm>
            <a:off x="4606133" y="2693218"/>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88" name="Google Shape;4188;p374"/>
          <p:cNvSpPr/>
          <p:nvPr/>
        </p:nvSpPr>
        <p:spPr>
          <a:xfrm>
            <a:off x="4606133" y="3088863"/>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89" name="Google Shape;4189;p374"/>
          <p:cNvSpPr/>
          <p:nvPr/>
        </p:nvSpPr>
        <p:spPr>
          <a:xfrm>
            <a:off x="4606133" y="3484509"/>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90" name="Google Shape;4190;p374"/>
          <p:cNvSpPr/>
          <p:nvPr/>
        </p:nvSpPr>
        <p:spPr>
          <a:xfrm>
            <a:off x="4606133" y="3880154"/>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91" name="Google Shape;4191;p374"/>
          <p:cNvSpPr/>
          <p:nvPr/>
        </p:nvSpPr>
        <p:spPr>
          <a:xfrm>
            <a:off x="4606133" y="4275799"/>
            <a:ext cx="24384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NodeJS</a:t>
            </a:r>
            <a:endParaRPr b="0" i="0" sz="2300" u="none" cap="none" strike="noStrike">
              <a:solidFill>
                <a:srgbClr val="FFFFFF"/>
              </a:solidFill>
              <a:latin typeface="Open Sans Light"/>
              <a:ea typeface="Open Sans Light"/>
              <a:cs typeface="Open Sans Light"/>
              <a:sym typeface="Open Sans Light"/>
            </a:endParaRPr>
          </a:p>
        </p:txBody>
      </p:sp>
      <p:sp>
        <p:nvSpPr>
          <p:cNvPr id="4192" name="Google Shape;4192;p374"/>
          <p:cNvSpPr/>
          <p:nvPr/>
        </p:nvSpPr>
        <p:spPr>
          <a:xfrm>
            <a:off x="7452277"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sp>
        <p:nvSpPr>
          <p:cNvPr id="4193" name="Google Shape;4193;p374"/>
          <p:cNvSpPr/>
          <p:nvPr/>
        </p:nvSpPr>
        <p:spPr>
          <a:xfrm>
            <a:off x="7635279" y="190192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4" name="Google Shape;4194;p374"/>
          <p:cNvSpPr/>
          <p:nvPr/>
        </p:nvSpPr>
        <p:spPr>
          <a:xfrm>
            <a:off x="8947467" y="190192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5" name="Google Shape;4195;p374"/>
          <p:cNvSpPr/>
          <p:nvPr/>
        </p:nvSpPr>
        <p:spPr>
          <a:xfrm>
            <a:off x="7635279" y="229757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6" name="Google Shape;4196;p374"/>
          <p:cNvSpPr/>
          <p:nvPr/>
        </p:nvSpPr>
        <p:spPr>
          <a:xfrm>
            <a:off x="8947467" y="229757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7" name="Google Shape;4197;p374"/>
          <p:cNvSpPr/>
          <p:nvPr/>
        </p:nvSpPr>
        <p:spPr>
          <a:xfrm>
            <a:off x="7635279" y="269321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8" name="Google Shape;4198;p374"/>
          <p:cNvSpPr/>
          <p:nvPr/>
        </p:nvSpPr>
        <p:spPr>
          <a:xfrm>
            <a:off x="8947467" y="2693218"/>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199" name="Google Shape;4199;p374"/>
          <p:cNvSpPr/>
          <p:nvPr/>
        </p:nvSpPr>
        <p:spPr>
          <a:xfrm>
            <a:off x="7635279" y="308886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0" name="Google Shape;4200;p374"/>
          <p:cNvSpPr/>
          <p:nvPr/>
        </p:nvSpPr>
        <p:spPr>
          <a:xfrm>
            <a:off x="8947467" y="3088863"/>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1" name="Google Shape;4201;p374"/>
          <p:cNvSpPr/>
          <p:nvPr/>
        </p:nvSpPr>
        <p:spPr>
          <a:xfrm>
            <a:off x="7635279" y="348450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2" name="Google Shape;4202;p374"/>
          <p:cNvSpPr/>
          <p:nvPr/>
        </p:nvSpPr>
        <p:spPr>
          <a:xfrm>
            <a:off x="8947467" y="348450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3" name="Google Shape;4203;p374"/>
          <p:cNvSpPr/>
          <p:nvPr/>
        </p:nvSpPr>
        <p:spPr>
          <a:xfrm>
            <a:off x="7635279" y="3880154"/>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4" name="Google Shape;4204;p374"/>
          <p:cNvSpPr/>
          <p:nvPr/>
        </p:nvSpPr>
        <p:spPr>
          <a:xfrm>
            <a:off x="8947467" y="3880154"/>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5" name="Google Shape;4205;p374"/>
          <p:cNvSpPr/>
          <p:nvPr/>
        </p:nvSpPr>
        <p:spPr>
          <a:xfrm>
            <a:off x="7635279" y="427579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6" name="Google Shape;4206;p374"/>
          <p:cNvSpPr/>
          <p:nvPr/>
        </p:nvSpPr>
        <p:spPr>
          <a:xfrm>
            <a:off x="8947467" y="4275799"/>
            <a:ext cx="1125900" cy="2997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Go</a:t>
            </a:r>
            <a:endParaRPr b="0" i="0" sz="2300" u="none" cap="none" strike="noStrike">
              <a:solidFill>
                <a:srgbClr val="FFFFFF"/>
              </a:solidFill>
              <a:latin typeface="Open Sans Light"/>
              <a:ea typeface="Open Sans Light"/>
              <a:cs typeface="Open Sans Light"/>
              <a:sym typeface="Open Sans Light"/>
            </a:endParaRPr>
          </a:p>
        </p:txBody>
      </p:sp>
      <p:sp>
        <p:nvSpPr>
          <p:cNvPr id="4207" name="Google Shape;4207;p374"/>
          <p:cNvSpPr/>
          <p:nvPr/>
        </p:nvSpPr>
        <p:spPr>
          <a:xfrm>
            <a:off x="1393950" y="1749200"/>
            <a:ext cx="2804100" cy="3412800"/>
          </a:xfrm>
          <a:prstGeom prst="rect">
            <a:avLst/>
          </a:prstGeom>
          <a:solidFill>
            <a:srgbClr val="0B5394"/>
          </a:solid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Compute node</a:t>
            </a:r>
            <a:endParaRPr b="0" i="0" sz="2300" u="none" cap="none" strike="noStrike">
              <a:solidFill>
                <a:srgbClr val="FFFFFF"/>
              </a:solidFill>
              <a:latin typeface="Open Sans Light"/>
              <a:ea typeface="Open Sans Light"/>
              <a:cs typeface="Open Sans Light"/>
              <a:sym typeface="Open Sans Light"/>
            </a:endParaRPr>
          </a:p>
        </p:txBody>
      </p:sp>
      <p:grpSp>
        <p:nvGrpSpPr>
          <p:cNvPr id="4208" name="Google Shape;4208;p374"/>
          <p:cNvGrpSpPr/>
          <p:nvPr/>
        </p:nvGrpSpPr>
        <p:grpSpPr>
          <a:xfrm>
            <a:off x="1577119" y="1901914"/>
            <a:ext cx="2438387" cy="495779"/>
            <a:chOff x="1496875" y="820725"/>
            <a:chExt cx="1748700" cy="393600"/>
          </a:xfrm>
        </p:grpSpPr>
        <p:sp>
          <p:nvSpPr>
            <p:cNvPr id="4209" name="Google Shape;4209;p374"/>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4210" name="Google Shape;4210;p374"/>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4211" name="Google Shape;4211;p374"/>
          <p:cNvGrpSpPr/>
          <p:nvPr/>
        </p:nvGrpSpPr>
        <p:grpSpPr>
          <a:xfrm>
            <a:off x="1577119" y="2627831"/>
            <a:ext cx="2438387" cy="495779"/>
            <a:chOff x="1496875" y="820725"/>
            <a:chExt cx="1748700" cy="393600"/>
          </a:xfrm>
        </p:grpSpPr>
        <p:sp>
          <p:nvSpPr>
            <p:cNvPr id="4212" name="Google Shape;4212;p374"/>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4213" name="Google Shape;4213;p374"/>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4214" name="Google Shape;4214;p374"/>
          <p:cNvGrpSpPr/>
          <p:nvPr/>
        </p:nvGrpSpPr>
        <p:grpSpPr>
          <a:xfrm>
            <a:off x="1577119" y="3353747"/>
            <a:ext cx="2438387" cy="495779"/>
            <a:chOff x="1496875" y="820725"/>
            <a:chExt cx="1748700" cy="393600"/>
          </a:xfrm>
        </p:grpSpPr>
        <p:sp>
          <p:nvSpPr>
            <p:cNvPr id="4215" name="Google Shape;4215;p374"/>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4216" name="Google Shape;4216;p374"/>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grpSp>
        <p:nvGrpSpPr>
          <p:cNvPr id="4217" name="Google Shape;4217;p374"/>
          <p:cNvGrpSpPr/>
          <p:nvPr/>
        </p:nvGrpSpPr>
        <p:grpSpPr>
          <a:xfrm>
            <a:off x="1577119" y="4079663"/>
            <a:ext cx="2438387" cy="495779"/>
            <a:chOff x="1496875" y="820725"/>
            <a:chExt cx="1748700" cy="393600"/>
          </a:xfrm>
        </p:grpSpPr>
        <p:sp>
          <p:nvSpPr>
            <p:cNvPr id="4218" name="Google Shape;4218;p374"/>
            <p:cNvSpPr/>
            <p:nvPr/>
          </p:nvSpPr>
          <p:spPr>
            <a:xfrm>
              <a:off x="1496875" y="820725"/>
              <a:ext cx="1748700" cy="393600"/>
            </a:xfrm>
            <a:prstGeom prst="rect">
              <a:avLst/>
            </a:prstGeom>
            <a:solidFill>
              <a:srgbClr val="4695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HotSpot</a:t>
              </a:r>
              <a:endParaRPr b="0" i="0" sz="2300" u="none" cap="none" strike="noStrike">
                <a:solidFill>
                  <a:srgbClr val="FFFFFF"/>
                </a:solidFill>
                <a:latin typeface="Open Sans Light"/>
                <a:ea typeface="Open Sans Light"/>
                <a:cs typeface="Open Sans Light"/>
                <a:sym typeface="Open Sans Light"/>
              </a:endParaRPr>
            </a:p>
          </p:txBody>
        </p:sp>
        <p:sp>
          <p:nvSpPr>
            <p:cNvPr id="4219" name="Google Shape;4219;p374"/>
            <p:cNvSpPr/>
            <p:nvPr/>
          </p:nvSpPr>
          <p:spPr>
            <a:xfrm>
              <a:off x="2536775" y="870525"/>
              <a:ext cx="639000" cy="2940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FFFFFF"/>
                  </a:solidFill>
                  <a:latin typeface="Open Sans Light"/>
                  <a:ea typeface="Open Sans Light"/>
                  <a:cs typeface="Open Sans Light"/>
                  <a:sym typeface="Open Sans Light"/>
                </a:rPr>
                <a:t>Heap</a:t>
              </a:r>
              <a:endParaRPr b="0" i="0" sz="2300" u="none" cap="none" strike="noStrike">
                <a:solidFill>
                  <a:srgbClr val="FFFFFF"/>
                </a:solidFill>
                <a:latin typeface="Open Sans Light"/>
                <a:ea typeface="Open Sans Light"/>
                <a:cs typeface="Open Sans Light"/>
                <a:sym typeface="Open Sans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3" name="Shape 4223"/>
        <p:cNvGrpSpPr/>
        <p:nvPr/>
      </p:nvGrpSpPr>
      <p:grpSpPr>
        <a:xfrm>
          <a:off x="0" y="0"/>
          <a:ext cx="0" cy="0"/>
          <a:chOff x="0" y="0"/>
          <a:chExt cx="0" cy="0"/>
        </a:xfrm>
      </p:grpSpPr>
      <p:sp>
        <p:nvSpPr>
          <p:cNvPr id="4224" name="Google Shape;4224;p37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SzPts val="1000"/>
              <a:buNone/>
            </a:pPr>
            <a:r>
              <a:rPr lang="en"/>
              <a:t>State of Java in the Cloud</a:t>
            </a:r>
            <a:endParaRPr/>
          </a:p>
        </p:txBody>
      </p:sp>
      <p:sp>
        <p:nvSpPr>
          <p:cNvPr id="4225" name="Google Shape;4225;p37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sz="2700">
                <a:solidFill>
                  <a:srgbClr val="000000"/>
                </a:solidFill>
              </a:rPr>
              <a:t>Languages used on AWS Lambda</a:t>
            </a:r>
            <a:endParaRPr>
              <a:solidFill>
                <a:srgbClr val="000000"/>
              </a:solidFill>
            </a:endParaRPr>
          </a:p>
        </p:txBody>
      </p:sp>
      <p:sp>
        <p:nvSpPr>
          <p:cNvPr id="4226" name="Google Shape;4226;p37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227" name="Google Shape;4227;p37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4228" name="Google Shape;4228;p375"/>
          <p:cNvSpPr/>
          <p:nvPr/>
        </p:nvSpPr>
        <p:spPr>
          <a:xfrm>
            <a:off x="1824175"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375"/>
          <p:cNvSpPr/>
          <p:nvPr/>
        </p:nvSpPr>
        <p:spPr>
          <a:xfrm>
            <a:off x="1824175"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375"/>
          <p:cNvSpPr/>
          <p:nvPr/>
        </p:nvSpPr>
        <p:spPr>
          <a:xfrm>
            <a:off x="1824175"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375"/>
          <p:cNvSpPr/>
          <p:nvPr/>
        </p:nvSpPr>
        <p:spPr>
          <a:xfrm>
            <a:off x="1824175"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375"/>
          <p:cNvSpPr/>
          <p:nvPr/>
        </p:nvSpPr>
        <p:spPr>
          <a:xfrm>
            <a:off x="1824175"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375"/>
          <p:cNvSpPr/>
          <p:nvPr/>
        </p:nvSpPr>
        <p:spPr>
          <a:xfrm>
            <a:off x="1824175"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375"/>
          <p:cNvSpPr/>
          <p:nvPr/>
        </p:nvSpPr>
        <p:spPr>
          <a:xfrm>
            <a:off x="1824175"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375"/>
          <p:cNvSpPr/>
          <p:nvPr/>
        </p:nvSpPr>
        <p:spPr>
          <a:xfrm>
            <a:off x="1824175"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375"/>
          <p:cNvSpPr/>
          <p:nvPr/>
        </p:nvSpPr>
        <p:spPr>
          <a:xfrm>
            <a:off x="1824175"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375"/>
          <p:cNvSpPr/>
          <p:nvPr/>
        </p:nvSpPr>
        <p:spPr>
          <a:xfrm>
            <a:off x="1824175"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375"/>
          <p:cNvSpPr/>
          <p:nvPr/>
        </p:nvSpPr>
        <p:spPr>
          <a:xfrm>
            <a:off x="2537337"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375"/>
          <p:cNvSpPr/>
          <p:nvPr/>
        </p:nvSpPr>
        <p:spPr>
          <a:xfrm>
            <a:off x="2537337"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375"/>
          <p:cNvSpPr/>
          <p:nvPr/>
        </p:nvSpPr>
        <p:spPr>
          <a:xfrm>
            <a:off x="2537337"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375"/>
          <p:cNvSpPr/>
          <p:nvPr/>
        </p:nvSpPr>
        <p:spPr>
          <a:xfrm>
            <a:off x="2537337"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375"/>
          <p:cNvSpPr/>
          <p:nvPr/>
        </p:nvSpPr>
        <p:spPr>
          <a:xfrm>
            <a:off x="2537337"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375"/>
          <p:cNvSpPr/>
          <p:nvPr/>
        </p:nvSpPr>
        <p:spPr>
          <a:xfrm>
            <a:off x="2537337"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375"/>
          <p:cNvSpPr/>
          <p:nvPr/>
        </p:nvSpPr>
        <p:spPr>
          <a:xfrm>
            <a:off x="2537337"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375"/>
          <p:cNvSpPr/>
          <p:nvPr/>
        </p:nvSpPr>
        <p:spPr>
          <a:xfrm>
            <a:off x="2537337"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375"/>
          <p:cNvSpPr/>
          <p:nvPr/>
        </p:nvSpPr>
        <p:spPr>
          <a:xfrm>
            <a:off x="2537337"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375"/>
          <p:cNvSpPr/>
          <p:nvPr/>
        </p:nvSpPr>
        <p:spPr>
          <a:xfrm>
            <a:off x="2537337"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48" name="Google Shape;4248;p375"/>
          <p:cNvSpPr/>
          <p:nvPr/>
        </p:nvSpPr>
        <p:spPr>
          <a:xfrm>
            <a:off x="3250499" y="320645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375"/>
          <p:cNvSpPr/>
          <p:nvPr/>
        </p:nvSpPr>
        <p:spPr>
          <a:xfrm>
            <a:off x="3250499" y="3316065"/>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375"/>
          <p:cNvSpPr/>
          <p:nvPr/>
        </p:nvSpPr>
        <p:spPr>
          <a:xfrm>
            <a:off x="3250499"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375"/>
          <p:cNvSpPr/>
          <p:nvPr/>
        </p:nvSpPr>
        <p:spPr>
          <a:xfrm>
            <a:off x="3250499"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375"/>
          <p:cNvSpPr/>
          <p:nvPr/>
        </p:nvSpPr>
        <p:spPr>
          <a:xfrm>
            <a:off x="3250499"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375"/>
          <p:cNvSpPr/>
          <p:nvPr/>
        </p:nvSpPr>
        <p:spPr>
          <a:xfrm>
            <a:off x="3250499"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375"/>
          <p:cNvSpPr/>
          <p:nvPr/>
        </p:nvSpPr>
        <p:spPr>
          <a:xfrm>
            <a:off x="3250499"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375"/>
          <p:cNvSpPr/>
          <p:nvPr/>
        </p:nvSpPr>
        <p:spPr>
          <a:xfrm>
            <a:off x="3250499"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375"/>
          <p:cNvSpPr/>
          <p:nvPr/>
        </p:nvSpPr>
        <p:spPr>
          <a:xfrm>
            <a:off x="3250499"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375"/>
          <p:cNvSpPr/>
          <p:nvPr/>
        </p:nvSpPr>
        <p:spPr>
          <a:xfrm>
            <a:off x="3250499"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58" name="Google Shape;4258;p375"/>
          <p:cNvSpPr/>
          <p:nvPr/>
        </p:nvSpPr>
        <p:spPr>
          <a:xfrm>
            <a:off x="3963661"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375"/>
          <p:cNvSpPr/>
          <p:nvPr/>
        </p:nvSpPr>
        <p:spPr>
          <a:xfrm>
            <a:off x="3963661"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375"/>
          <p:cNvSpPr/>
          <p:nvPr/>
        </p:nvSpPr>
        <p:spPr>
          <a:xfrm>
            <a:off x="3963661" y="342567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375"/>
          <p:cNvSpPr/>
          <p:nvPr/>
        </p:nvSpPr>
        <p:spPr>
          <a:xfrm>
            <a:off x="3963661" y="353529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375"/>
          <p:cNvSpPr/>
          <p:nvPr/>
        </p:nvSpPr>
        <p:spPr>
          <a:xfrm>
            <a:off x="3963661" y="364490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375"/>
          <p:cNvSpPr/>
          <p:nvPr/>
        </p:nvSpPr>
        <p:spPr>
          <a:xfrm>
            <a:off x="3963661" y="375451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375"/>
          <p:cNvSpPr/>
          <p:nvPr/>
        </p:nvSpPr>
        <p:spPr>
          <a:xfrm>
            <a:off x="3963661" y="386413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375"/>
          <p:cNvSpPr/>
          <p:nvPr/>
        </p:nvSpPr>
        <p:spPr>
          <a:xfrm>
            <a:off x="3963661" y="3973744"/>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375"/>
          <p:cNvSpPr/>
          <p:nvPr/>
        </p:nvSpPr>
        <p:spPr>
          <a:xfrm>
            <a:off x="3963661" y="4083358"/>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375"/>
          <p:cNvSpPr/>
          <p:nvPr/>
        </p:nvSpPr>
        <p:spPr>
          <a:xfrm>
            <a:off x="3963661" y="4192971"/>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68" name="Google Shape;4268;p375"/>
          <p:cNvSpPr/>
          <p:nvPr/>
        </p:nvSpPr>
        <p:spPr>
          <a:xfrm>
            <a:off x="4676822"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375"/>
          <p:cNvSpPr/>
          <p:nvPr/>
        </p:nvSpPr>
        <p:spPr>
          <a:xfrm>
            <a:off x="4676822"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375"/>
          <p:cNvSpPr/>
          <p:nvPr/>
        </p:nvSpPr>
        <p:spPr>
          <a:xfrm>
            <a:off x="4676822"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375"/>
          <p:cNvSpPr/>
          <p:nvPr/>
        </p:nvSpPr>
        <p:spPr>
          <a:xfrm>
            <a:off x="4676822"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375"/>
          <p:cNvSpPr/>
          <p:nvPr/>
        </p:nvSpPr>
        <p:spPr>
          <a:xfrm>
            <a:off x="4676822"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375"/>
          <p:cNvSpPr/>
          <p:nvPr/>
        </p:nvSpPr>
        <p:spPr>
          <a:xfrm>
            <a:off x="4676822"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4" name="Google Shape;4274;p375"/>
          <p:cNvSpPr/>
          <p:nvPr/>
        </p:nvSpPr>
        <p:spPr>
          <a:xfrm>
            <a:off x="4676822"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5" name="Google Shape;4275;p375"/>
          <p:cNvSpPr/>
          <p:nvPr/>
        </p:nvSpPr>
        <p:spPr>
          <a:xfrm>
            <a:off x="4676822"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6" name="Google Shape;4276;p375"/>
          <p:cNvSpPr/>
          <p:nvPr/>
        </p:nvSpPr>
        <p:spPr>
          <a:xfrm>
            <a:off x="4676822"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7" name="Google Shape;4277;p375"/>
          <p:cNvSpPr/>
          <p:nvPr/>
        </p:nvSpPr>
        <p:spPr>
          <a:xfrm>
            <a:off x="4676822"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78" name="Google Shape;4278;p375"/>
          <p:cNvSpPr/>
          <p:nvPr/>
        </p:nvSpPr>
        <p:spPr>
          <a:xfrm>
            <a:off x="5389984"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375"/>
          <p:cNvSpPr/>
          <p:nvPr/>
        </p:nvSpPr>
        <p:spPr>
          <a:xfrm>
            <a:off x="5389984"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375"/>
          <p:cNvSpPr/>
          <p:nvPr/>
        </p:nvSpPr>
        <p:spPr>
          <a:xfrm>
            <a:off x="5389984"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375"/>
          <p:cNvSpPr/>
          <p:nvPr/>
        </p:nvSpPr>
        <p:spPr>
          <a:xfrm>
            <a:off x="5389984"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375"/>
          <p:cNvSpPr/>
          <p:nvPr/>
        </p:nvSpPr>
        <p:spPr>
          <a:xfrm>
            <a:off x="5389984"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375"/>
          <p:cNvSpPr/>
          <p:nvPr/>
        </p:nvSpPr>
        <p:spPr>
          <a:xfrm>
            <a:off x="5389984"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375"/>
          <p:cNvSpPr/>
          <p:nvPr/>
        </p:nvSpPr>
        <p:spPr>
          <a:xfrm>
            <a:off x="5389984"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375"/>
          <p:cNvSpPr/>
          <p:nvPr/>
        </p:nvSpPr>
        <p:spPr>
          <a:xfrm>
            <a:off x="5389984"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375"/>
          <p:cNvSpPr/>
          <p:nvPr/>
        </p:nvSpPr>
        <p:spPr>
          <a:xfrm>
            <a:off x="5389984"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375"/>
          <p:cNvSpPr/>
          <p:nvPr/>
        </p:nvSpPr>
        <p:spPr>
          <a:xfrm>
            <a:off x="5389984"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88" name="Google Shape;4288;p375"/>
          <p:cNvSpPr/>
          <p:nvPr/>
        </p:nvSpPr>
        <p:spPr>
          <a:xfrm>
            <a:off x="6103146"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375"/>
          <p:cNvSpPr/>
          <p:nvPr/>
        </p:nvSpPr>
        <p:spPr>
          <a:xfrm>
            <a:off x="6103146"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375"/>
          <p:cNvSpPr/>
          <p:nvPr/>
        </p:nvSpPr>
        <p:spPr>
          <a:xfrm>
            <a:off x="6103146"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375"/>
          <p:cNvSpPr/>
          <p:nvPr/>
        </p:nvSpPr>
        <p:spPr>
          <a:xfrm>
            <a:off x="6103146"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375"/>
          <p:cNvSpPr/>
          <p:nvPr/>
        </p:nvSpPr>
        <p:spPr>
          <a:xfrm>
            <a:off x="6103146"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375"/>
          <p:cNvSpPr/>
          <p:nvPr/>
        </p:nvSpPr>
        <p:spPr>
          <a:xfrm>
            <a:off x="6103146"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375"/>
          <p:cNvSpPr/>
          <p:nvPr/>
        </p:nvSpPr>
        <p:spPr>
          <a:xfrm>
            <a:off x="6103146"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375"/>
          <p:cNvSpPr/>
          <p:nvPr/>
        </p:nvSpPr>
        <p:spPr>
          <a:xfrm>
            <a:off x="6103146"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375"/>
          <p:cNvSpPr/>
          <p:nvPr/>
        </p:nvSpPr>
        <p:spPr>
          <a:xfrm>
            <a:off x="6103146"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375"/>
          <p:cNvSpPr/>
          <p:nvPr/>
        </p:nvSpPr>
        <p:spPr>
          <a:xfrm>
            <a:off x="6103146"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298" name="Google Shape;4298;p375"/>
          <p:cNvSpPr/>
          <p:nvPr/>
        </p:nvSpPr>
        <p:spPr>
          <a:xfrm>
            <a:off x="6816308"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375"/>
          <p:cNvSpPr/>
          <p:nvPr/>
        </p:nvSpPr>
        <p:spPr>
          <a:xfrm>
            <a:off x="6816308"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375"/>
          <p:cNvSpPr/>
          <p:nvPr/>
        </p:nvSpPr>
        <p:spPr>
          <a:xfrm>
            <a:off x="6816308"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375"/>
          <p:cNvSpPr/>
          <p:nvPr/>
        </p:nvSpPr>
        <p:spPr>
          <a:xfrm>
            <a:off x="6816308"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375"/>
          <p:cNvSpPr/>
          <p:nvPr/>
        </p:nvSpPr>
        <p:spPr>
          <a:xfrm>
            <a:off x="6816308"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375"/>
          <p:cNvSpPr/>
          <p:nvPr/>
        </p:nvSpPr>
        <p:spPr>
          <a:xfrm>
            <a:off x="6816308"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375"/>
          <p:cNvSpPr/>
          <p:nvPr/>
        </p:nvSpPr>
        <p:spPr>
          <a:xfrm>
            <a:off x="6816308"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375"/>
          <p:cNvSpPr/>
          <p:nvPr/>
        </p:nvSpPr>
        <p:spPr>
          <a:xfrm>
            <a:off x="6816308"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375"/>
          <p:cNvSpPr/>
          <p:nvPr/>
        </p:nvSpPr>
        <p:spPr>
          <a:xfrm>
            <a:off x="6816308"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375"/>
          <p:cNvSpPr/>
          <p:nvPr/>
        </p:nvSpPr>
        <p:spPr>
          <a:xfrm>
            <a:off x="6816308"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08" name="Google Shape;4308;p375"/>
          <p:cNvSpPr/>
          <p:nvPr/>
        </p:nvSpPr>
        <p:spPr>
          <a:xfrm>
            <a:off x="7529470"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375"/>
          <p:cNvSpPr/>
          <p:nvPr/>
        </p:nvSpPr>
        <p:spPr>
          <a:xfrm>
            <a:off x="7529470"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375"/>
          <p:cNvSpPr/>
          <p:nvPr/>
        </p:nvSpPr>
        <p:spPr>
          <a:xfrm>
            <a:off x="7529470"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375"/>
          <p:cNvSpPr/>
          <p:nvPr/>
        </p:nvSpPr>
        <p:spPr>
          <a:xfrm>
            <a:off x="7529470"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375"/>
          <p:cNvSpPr/>
          <p:nvPr/>
        </p:nvSpPr>
        <p:spPr>
          <a:xfrm>
            <a:off x="7529470"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375"/>
          <p:cNvSpPr/>
          <p:nvPr/>
        </p:nvSpPr>
        <p:spPr>
          <a:xfrm>
            <a:off x="7529470"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375"/>
          <p:cNvSpPr/>
          <p:nvPr/>
        </p:nvSpPr>
        <p:spPr>
          <a:xfrm>
            <a:off x="7529470"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375"/>
          <p:cNvSpPr/>
          <p:nvPr/>
        </p:nvSpPr>
        <p:spPr>
          <a:xfrm>
            <a:off x="7529470"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375"/>
          <p:cNvSpPr/>
          <p:nvPr/>
        </p:nvSpPr>
        <p:spPr>
          <a:xfrm>
            <a:off x="7529470"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375"/>
          <p:cNvSpPr/>
          <p:nvPr/>
        </p:nvSpPr>
        <p:spPr>
          <a:xfrm>
            <a:off x="7529470"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18" name="Google Shape;4318;p375"/>
          <p:cNvSpPr/>
          <p:nvPr/>
        </p:nvSpPr>
        <p:spPr>
          <a:xfrm>
            <a:off x="8242632" y="320645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375"/>
          <p:cNvSpPr/>
          <p:nvPr/>
        </p:nvSpPr>
        <p:spPr>
          <a:xfrm>
            <a:off x="8242632" y="3316065"/>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375"/>
          <p:cNvSpPr/>
          <p:nvPr/>
        </p:nvSpPr>
        <p:spPr>
          <a:xfrm>
            <a:off x="8242632" y="342567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375"/>
          <p:cNvSpPr/>
          <p:nvPr/>
        </p:nvSpPr>
        <p:spPr>
          <a:xfrm>
            <a:off x="8242632" y="353529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375"/>
          <p:cNvSpPr/>
          <p:nvPr/>
        </p:nvSpPr>
        <p:spPr>
          <a:xfrm>
            <a:off x="8242632" y="364490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375"/>
          <p:cNvSpPr/>
          <p:nvPr/>
        </p:nvSpPr>
        <p:spPr>
          <a:xfrm>
            <a:off x="8242632" y="375451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375"/>
          <p:cNvSpPr/>
          <p:nvPr/>
        </p:nvSpPr>
        <p:spPr>
          <a:xfrm>
            <a:off x="8242632" y="386413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375"/>
          <p:cNvSpPr/>
          <p:nvPr/>
        </p:nvSpPr>
        <p:spPr>
          <a:xfrm>
            <a:off x="8242632" y="3973744"/>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375"/>
          <p:cNvSpPr/>
          <p:nvPr/>
        </p:nvSpPr>
        <p:spPr>
          <a:xfrm>
            <a:off x="8242632" y="4083358"/>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375"/>
          <p:cNvSpPr/>
          <p:nvPr/>
        </p:nvSpPr>
        <p:spPr>
          <a:xfrm>
            <a:off x="8242632" y="4192971"/>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28" name="Google Shape;4328;p375"/>
          <p:cNvSpPr txBox="1"/>
          <p:nvPr/>
        </p:nvSpPr>
        <p:spPr>
          <a:xfrm>
            <a:off x="9154209" y="3377206"/>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38%</a:t>
            </a:r>
            <a:endParaRPr b="0" i="0" sz="2700" u="none" cap="none" strike="noStrike">
              <a:solidFill>
                <a:srgbClr val="EE0000"/>
              </a:solidFill>
              <a:latin typeface="Overpass Light"/>
              <a:ea typeface="Overpass Light"/>
              <a:cs typeface="Overpass Light"/>
              <a:sym typeface="Overpass Light"/>
            </a:endParaRPr>
          </a:p>
        </p:txBody>
      </p:sp>
      <p:sp>
        <p:nvSpPr>
          <p:cNvPr id="4329" name="Google Shape;4329;p375"/>
          <p:cNvSpPr/>
          <p:nvPr/>
        </p:nvSpPr>
        <p:spPr>
          <a:xfrm>
            <a:off x="1824175"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375"/>
          <p:cNvSpPr/>
          <p:nvPr/>
        </p:nvSpPr>
        <p:spPr>
          <a:xfrm>
            <a:off x="1824175"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375"/>
          <p:cNvSpPr/>
          <p:nvPr/>
        </p:nvSpPr>
        <p:spPr>
          <a:xfrm>
            <a:off x="1824175"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375"/>
          <p:cNvSpPr/>
          <p:nvPr/>
        </p:nvSpPr>
        <p:spPr>
          <a:xfrm>
            <a:off x="1824175"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375"/>
          <p:cNvSpPr/>
          <p:nvPr/>
        </p:nvSpPr>
        <p:spPr>
          <a:xfrm>
            <a:off x="1824175"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375"/>
          <p:cNvSpPr/>
          <p:nvPr/>
        </p:nvSpPr>
        <p:spPr>
          <a:xfrm>
            <a:off x="1824175" y="5208203"/>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375"/>
          <p:cNvSpPr/>
          <p:nvPr/>
        </p:nvSpPr>
        <p:spPr>
          <a:xfrm>
            <a:off x="1824175" y="5317816"/>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375"/>
          <p:cNvSpPr/>
          <p:nvPr/>
        </p:nvSpPr>
        <p:spPr>
          <a:xfrm>
            <a:off x="1824175" y="5427430"/>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375"/>
          <p:cNvSpPr/>
          <p:nvPr/>
        </p:nvSpPr>
        <p:spPr>
          <a:xfrm>
            <a:off x="1824175" y="5537043"/>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375"/>
          <p:cNvSpPr/>
          <p:nvPr/>
        </p:nvSpPr>
        <p:spPr>
          <a:xfrm>
            <a:off x="1824175" y="5646656"/>
            <a:ext cx="588300" cy="38400"/>
          </a:xfrm>
          <a:prstGeom prst="rect">
            <a:avLst/>
          </a:prstGeom>
          <a:solidFill>
            <a:srgbClr val="9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39" name="Google Shape;4339;p375"/>
          <p:cNvSpPr/>
          <p:nvPr/>
        </p:nvSpPr>
        <p:spPr>
          <a:xfrm>
            <a:off x="2537337"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375"/>
          <p:cNvSpPr/>
          <p:nvPr/>
        </p:nvSpPr>
        <p:spPr>
          <a:xfrm>
            <a:off x="2537337"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375"/>
          <p:cNvSpPr/>
          <p:nvPr/>
        </p:nvSpPr>
        <p:spPr>
          <a:xfrm>
            <a:off x="2537337"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375"/>
          <p:cNvSpPr/>
          <p:nvPr/>
        </p:nvSpPr>
        <p:spPr>
          <a:xfrm>
            <a:off x="2537337"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375"/>
          <p:cNvSpPr/>
          <p:nvPr/>
        </p:nvSpPr>
        <p:spPr>
          <a:xfrm>
            <a:off x="2537337"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375"/>
          <p:cNvSpPr/>
          <p:nvPr/>
        </p:nvSpPr>
        <p:spPr>
          <a:xfrm>
            <a:off x="2537337"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375"/>
          <p:cNvSpPr/>
          <p:nvPr/>
        </p:nvSpPr>
        <p:spPr>
          <a:xfrm>
            <a:off x="2537337"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375"/>
          <p:cNvSpPr/>
          <p:nvPr/>
        </p:nvSpPr>
        <p:spPr>
          <a:xfrm>
            <a:off x="2537337"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375"/>
          <p:cNvSpPr/>
          <p:nvPr/>
        </p:nvSpPr>
        <p:spPr>
          <a:xfrm>
            <a:off x="2537337"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375"/>
          <p:cNvSpPr/>
          <p:nvPr/>
        </p:nvSpPr>
        <p:spPr>
          <a:xfrm>
            <a:off x="2537337"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49" name="Google Shape;4349;p375"/>
          <p:cNvSpPr/>
          <p:nvPr/>
        </p:nvSpPr>
        <p:spPr>
          <a:xfrm>
            <a:off x="3250499"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375"/>
          <p:cNvSpPr/>
          <p:nvPr/>
        </p:nvSpPr>
        <p:spPr>
          <a:xfrm>
            <a:off x="3250499"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375"/>
          <p:cNvSpPr/>
          <p:nvPr/>
        </p:nvSpPr>
        <p:spPr>
          <a:xfrm>
            <a:off x="3250499"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375"/>
          <p:cNvSpPr/>
          <p:nvPr/>
        </p:nvSpPr>
        <p:spPr>
          <a:xfrm>
            <a:off x="3250499"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375"/>
          <p:cNvSpPr/>
          <p:nvPr/>
        </p:nvSpPr>
        <p:spPr>
          <a:xfrm>
            <a:off x="3250499"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375"/>
          <p:cNvSpPr/>
          <p:nvPr/>
        </p:nvSpPr>
        <p:spPr>
          <a:xfrm>
            <a:off x="3250499"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375"/>
          <p:cNvSpPr/>
          <p:nvPr/>
        </p:nvSpPr>
        <p:spPr>
          <a:xfrm>
            <a:off x="3250499"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375"/>
          <p:cNvSpPr/>
          <p:nvPr/>
        </p:nvSpPr>
        <p:spPr>
          <a:xfrm>
            <a:off x="3250499"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375"/>
          <p:cNvSpPr/>
          <p:nvPr/>
        </p:nvSpPr>
        <p:spPr>
          <a:xfrm>
            <a:off x="3250499"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375"/>
          <p:cNvSpPr/>
          <p:nvPr/>
        </p:nvSpPr>
        <p:spPr>
          <a:xfrm>
            <a:off x="3250499"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59" name="Google Shape;4359;p375"/>
          <p:cNvSpPr/>
          <p:nvPr/>
        </p:nvSpPr>
        <p:spPr>
          <a:xfrm>
            <a:off x="3963661"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375"/>
          <p:cNvSpPr/>
          <p:nvPr/>
        </p:nvSpPr>
        <p:spPr>
          <a:xfrm>
            <a:off x="3963661"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375"/>
          <p:cNvSpPr/>
          <p:nvPr/>
        </p:nvSpPr>
        <p:spPr>
          <a:xfrm>
            <a:off x="3963661"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375"/>
          <p:cNvSpPr/>
          <p:nvPr/>
        </p:nvSpPr>
        <p:spPr>
          <a:xfrm>
            <a:off x="3963661"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375"/>
          <p:cNvSpPr/>
          <p:nvPr/>
        </p:nvSpPr>
        <p:spPr>
          <a:xfrm>
            <a:off x="3963661"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375"/>
          <p:cNvSpPr/>
          <p:nvPr/>
        </p:nvSpPr>
        <p:spPr>
          <a:xfrm>
            <a:off x="3963661"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375"/>
          <p:cNvSpPr/>
          <p:nvPr/>
        </p:nvSpPr>
        <p:spPr>
          <a:xfrm>
            <a:off x="3963661"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375"/>
          <p:cNvSpPr/>
          <p:nvPr/>
        </p:nvSpPr>
        <p:spPr>
          <a:xfrm>
            <a:off x="3963661"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375"/>
          <p:cNvSpPr/>
          <p:nvPr/>
        </p:nvSpPr>
        <p:spPr>
          <a:xfrm>
            <a:off x="3963661"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375"/>
          <p:cNvSpPr/>
          <p:nvPr/>
        </p:nvSpPr>
        <p:spPr>
          <a:xfrm>
            <a:off x="3963661"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69" name="Google Shape;4369;p375"/>
          <p:cNvSpPr/>
          <p:nvPr/>
        </p:nvSpPr>
        <p:spPr>
          <a:xfrm>
            <a:off x="4676822"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375"/>
          <p:cNvSpPr/>
          <p:nvPr/>
        </p:nvSpPr>
        <p:spPr>
          <a:xfrm>
            <a:off x="4676822"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375"/>
          <p:cNvSpPr/>
          <p:nvPr/>
        </p:nvSpPr>
        <p:spPr>
          <a:xfrm>
            <a:off x="4676822"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375"/>
          <p:cNvSpPr/>
          <p:nvPr/>
        </p:nvSpPr>
        <p:spPr>
          <a:xfrm>
            <a:off x="4676822"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375"/>
          <p:cNvSpPr/>
          <p:nvPr/>
        </p:nvSpPr>
        <p:spPr>
          <a:xfrm>
            <a:off x="4676822"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375"/>
          <p:cNvSpPr/>
          <p:nvPr/>
        </p:nvSpPr>
        <p:spPr>
          <a:xfrm>
            <a:off x="4676822"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375"/>
          <p:cNvSpPr/>
          <p:nvPr/>
        </p:nvSpPr>
        <p:spPr>
          <a:xfrm>
            <a:off x="4676822"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375"/>
          <p:cNvSpPr/>
          <p:nvPr/>
        </p:nvSpPr>
        <p:spPr>
          <a:xfrm>
            <a:off x="4676822"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375"/>
          <p:cNvSpPr/>
          <p:nvPr/>
        </p:nvSpPr>
        <p:spPr>
          <a:xfrm>
            <a:off x="4676822"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375"/>
          <p:cNvSpPr/>
          <p:nvPr/>
        </p:nvSpPr>
        <p:spPr>
          <a:xfrm>
            <a:off x="4676822"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79" name="Google Shape;4379;p375"/>
          <p:cNvSpPr/>
          <p:nvPr/>
        </p:nvSpPr>
        <p:spPr>
          <a:xfrm>
            <a:off x="5389984"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375"/>
          <p:cNvSpPr/>
          <p:nvPr/>
        </p:nvSpPr>
        <p:spPr>
          <a:xfrm>
            <a:off x="5389984"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375"/>
          <p:cNvSpPr/>
          <p:nvPr/>
        </p:nvSpPr>
        <p:spPr>
          <a:xfrm>
            <a:off x="5389984"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375"/>
          <p:cNvSpPr/>
          <p:nvPr/>
        </p:nvSpPr>
        <p:spPr>
          <a:xfrm>
            <a:off x="5389984"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375"/>
          <p:cNvSpPr/>
          <p:nvPr/>
        </p:nvSpPr>
        <p:spPr>
          <a:xfrm>
            <a:off x="5389984"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375"/>
          <p:cNvSpPr/>
          <p:nvPr/>
        </p:nvSpPr>
        <p:spPr>
          <a:xfrm>
            <a:off x="5389984"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375"/>
          <p:cNvSpPr/>
          <p:nvPr/>
        </p:nvSpPr>
        <p:spPr>
          <a:xfrm>
            <a:off x="5389984"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375"/>
          <p:cNvSpPr/>
          <p:nvPr/>
        </p:nvSpPr>
        <p:spPr>
          <a:xfrm>
            <a:off x="5389984"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375"/>
          <p:cNvSpPr/>
          <p:nvPr/>
        </p:nvSpPr>
        <p:spPr>
          <a:xfrm>
            <a:off x="5389984"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375"/>
          <p:cNvSpPr/>
          <p:nvPr/>
        </p:nvSpPr>
        <p:spPr>
          <a:xfrm>
            <a:off x="5389984"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89" name="Google Shape;4389;p375"/>
          <p:cNvSpPr/>
          <p:nvPr/>
        </p:nvSpPr>
        <p:spPr>
          <a:xfrm>
            <a:off x="6103146"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375"/>
          <p:cNvSpPr/>
          <p:nvPr/>
        </p:nvSpPr>
        <p:spPr>
          <a:xfrm>
            <a:off x="6103146"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375"/>
          <p:cNvSpPr/>
          <p:nvPr/>
        </p:nvSpPr>
        <p:spPr>
          <a:xfrm>
            <a:off x="6103146"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375"/>
          <p:cNvSpPr/>
          <p:nvPr/>
        </p:nvSpPr>
        <p:spPr>
          <a:xfrm>
            <a:off x="6103146"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375"/>
          <p:cNvSpPr/>
          <p:nvPr/>
        </p:nvSpPr>
        <p:spPr>
          <a:xfrm>
            <a:off x="6103146"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375"/>
          <p:cNvSpPr/>
          <p:nvPr/>
        </p:nvSpPr>
        <p:spPr>
          <a:xfrm>
            <a:off x="6103146"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375"/>
          <p:cNvSpPr/>
          <p:nvPr/>
        </p:nvSpPr>
        <p:spPr>
          <a:xfrm>
            <a:off x="6103146"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375"/>
          <p:cNvSpPr/>
          <p:nvPr/>
        </p:nvSpPr>
        <p:spPr>
          <a:xfrm>
            <a:off x="6103146"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375"/>
          <p:cNvSpPr/>
          <p:nvPr/>
        </p:nvSpPr>
        <p:spPr>
          <a:xfrm>
            <a:off x="6103146"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375"/>
          <p:cNvSpPr/>
          <p:nvPr/>
        </p:nvSpPr>
        <p:spPr>
          <a:xfrm>
            <a:off x="6103146"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399" name="Google Shape;4399;p375"/>
          <p:cNvSpPr/>
          <p:nvPr/>
        </p:nvSpPr>
        <p:spPr>
          <a:xfrm>
            <a:off x="6816308"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375"/>
          <p:cNvSpPr/>
          <p:nvPr/>
        </p:nvSpPr>
        <p:spPr>
          <a:xfrm>
            <a:off x="6816308"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375"/>
          <p:cNvSpPr/>
          <p:nvPr/>
        </p:nvSpPr>
        <p:spPr>
          <a:xfrm>
            <a:off x="6816308"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375"/>
          <p:cNvSpPr/>
          <p:nvPr/>
        </p:nvSpPr>
        <p:spPr>
          <a:xfrm>
            <a:off x="6816308"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375"/>
          <p:cNvSpPr/>
          <p:nvPr/>
        </p:nvSpPr>
        <p:spPr>
          <a:xfrm>
            <a:off x="6816308"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375"/>
          <p:cNvSpPr/>
          <p:nvPr/>
        </p:nvSpPr>
        <p:spPr>
          <a:xfrm>
            <a:off x="6816308"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375"/>
          <p:cNvSpPr/>
          <p:nvPr/>
        </p:nvSpPr>
        <p:spPr>
          <a:xfrm>
            <a:off x="6816308"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375"/>
          <p:cNvSpPr/>
          <p:nvPr/>
        </p:nvSpPr>
        <p:spPr>
          <a:xfrm>
            <a:off x="6816308"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375"/>
          <p:cNvSpPr/>
          <p:nvPr/>
        </p:nvSpPr>
        <p:spPr>
          <a:xfrm>
            <a:off x="6816308"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375"/>
          <p:cNvSpPr/>
          <p:nvPr/>
        </p:nvSpPr>
        <p:spPr>
          <a:xfrm>
            <a:off x="6816308"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09" name="Google Shape;4409;p375"/>
          <p:cNvSpPr/>
          <p:nvPr/>
        </p:nvSpPr>
        <p:spPr>
          <a:xfrm>
            <a:off x="7529470"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375"/>
          <p:cNvSpPr/>
          <p:nvPr/>
        </p:nvSpPr>
        <p:spPr>
          <a:xfrm>
            <a:off x="7529470"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375"/>
          <p:cNvSpPr/>
          <p:nvPr/>
        </p:nvSpPr>
        <p:spPr>
          <a:xfrm>
            <a:off x="7529470"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375"/>
          <p:cNvSpPr/>
          <p:nvPr/>
        </p:nvSpPr>
        <p:spPr>
          <a:xfrm>
            <a:off x="7529470"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375"/>
          <p:cNvSpPr/>
          <p:nvPr/>
        </p:nvSpPr>
        <p:spPr>
          <a:xfrm>
            <a:off x="7529470"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375"/>
          <p:cNvSpPr/>
          <p:nvPr/>
        </p:nvSpPr>
        <p:spPr>
          <a:xfrm>
            <a:off x="7529470"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375"/>
          <p:cNvSpPr/>
          <p:nvPr/>
        </p:nvSpPr>
        <p:spPr>
          <a:xfrm>
            <a:off x="7529470"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375"/>
          <p:cNvSpPr/>
          <p:nvPr/>
        </p:nvSpPr>
        <p:spPr>
          <a:xfrm>
            <a:off x="7529470"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375"/>
          <p:cNvSpPr/>
          <p:nvPr/>
        </p:nvSpPr>
        <p:spPr>
          <a:xfrm>
            <a:off x="7529470"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375"/>
          <p:cNvSpPr/>
          <p:nvPr/>
        </p:nvSpPr>
        <p:spPr>
          <a:xfrm>
            <a:off x="7529470"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19" name="Google Shape;4419;p375"/>
          <p:cNvSpPr/>
          <p:nvPr/>
        </p:nvSpPr>
        <p:spPr>
          <a:xfrm>
            <a:off x="8242632" y="466013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375"/>
          <p:cNvSpPr/>
          <p:nvPr/>
        </p:nvSpPr>
        <p:spPr>
          <a:xfrm>
            <a:off x="8242632" y="476975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375"/>
          <p:cNvSpPr/>
          <p:nvPr/>
        </p:nvSpPr>
        <p:spPr>
          <a:xfrm>
            <a:off x="8242632" y="487936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375"/>
          <p:cNvSpPr/>
          <p:nvPr/>
        </p:nvSpPr>
        <p:spPr>
          <a:xfrm>
            <a:off x="8242632" y="498897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375"/>
          <p:cNvSpPr/>
          <p:nvPr/>
        </p:nvSpPr>
        <p:spPr>
          <a:xfrm>
            <a:off x="8242632" y="509859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375"/>
          <p:cNvSpPr/>
          <p:nvPr/>
        </p:nvSpPr>
        <p:spPr>
          <a:xfrm>
            <a:off x="8242632" y="520820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375"/>
          <p:cNvSpPr/>
          <p:nvPr/>
        </p:nvSpPr>
        <p:spPr>
          <a:xfrm>
            <a:off x="8242632" y="531781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375"/>
          <p:cNvSpPr/>
          <p:nvPr/>
        </p:nvSpPr>
        <p:spPr>
          <a:xfrm>
            <a:off x="8242632" y="542743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375"/>
          <p:cNvSpPr/>
          <p:nvPr/>
        </p:nvSpPr>
        <p:spPr>
          <a:xfrm>
            <a:off x="8242632" y="553704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375"/>
          <p:cNvSpPr/>
          <p:nvPr/>
        </p:nvSpPr>
        <p:spPr>
          <a:xfrm>
            <a:off x="8242632" y="564665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29" name="Google Shape;4429;p375"/>
          <p:cNvSpPr txBox="1"/>
          <p:nvPr/>
        </p:nvSpPr>
        <p:spPr>
          <a:xfrm>
            <a:off x="9154209" y="4830892"/>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6%</a:t>
            </a:r>
            <a:endParaRPr b="0" i="0" sz="2700" u="none" cap="none" strike="noStrike">
              <a:solidFill>
                <a:srgbClr val="EE0000"/>
              </a:solidFill>
              <a:latin typeface="Overpass Light"/>
              <a:ea typeface="Overpass Light"/>
              <a:cs typeface="Overpass Light"/>
              <a:sym typeface="Overpass Light"/>
            </a:endParaRPr>
          </a:p>
        </p:txBody>
      </p:sp>
      <p:sp>
        <p:nvSpPr>
          <p:cNvPr id="4430" name="Google Shape;4430;p375"/>
          <p:cNvSpPr/>
          <p:nvPr/>
        </p:nvSpPr>
        <p:spPr>
          <a:xfrm>
            <a:off x="1824175"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375"/>
          <p:cNvSpPr/>
          <p:nvPr/>
        </p:nvSpPr>
        <p:spPr>
          <a:xfrm>
            <a:off x="1824175"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375"/>
          <p:cNvSpPr/>
          <p:nvPr/>
        </p:nvSpPr>
        <p:spPr>
          <a:xfrm>
            <a:off x="1824175"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375"/>
          <p:cNvSpPr/>
          <p:nvPr/>
        </p:nvSpPr>
        <p:spPr>
          <a:xfrm>
            <a:off x="1824175"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375"/>
          <p:cNvSpPr/>
          <p:nvPr/>
        </p:nvSpPr>
        <p:spPr>
          <a:xfrm>
            <a:off x="1824175"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375"/>
          <p:cNvSpPr/>
          <p:nvPr/>
        </p:nvSpPr>
        <p:spPr>
          <a:xfrm>
            <a:off x="1824175"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375"/>
          <p:cNvSpPr/>
          <p:nvPr/>
        </p:nvSpPr>
        <p:spPr>
          <a:xfrm>
            <a:off x="1824175"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375"/>
          <p:cNvSpPr/>
          <p:nvPr/>
        </p:nvSpPr>
        <p:spPr>
          <a:xfrm>
            <a:off x="1824175"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375"/>
          <p:cNvSpPr/>
          <p:nvPr/>
        </p:nvSpPr>
        <p:spPr>
          <a:xfrm>
            <a:off x="1824175"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375"/>
          <p:cNvSpPr/>
          <p:nvPr/>
        </p:nvSpPr>
        <p:spPr>
          <a:xfrm>
            <a:off x="1824175"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375"/>
          <p:cNvSpPr/>
          <p:nvPr/>
        </p:nvSpPr>
        <p:spPr>
          <a:xfrm>
            <a:off x="2537337"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375"/>
          <p:cNvSpPr/>
          <p:nvPr/>
        </p:nvSpPr>
        <p:spPr>
          <a:xfrm>
            <a:off x="2537337"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375"/>
          <p:cNvSpPr/>
          <p:nvPr/>
        </p:nvSpPr>
        <p:spPr>
          <a:xfrm>
            <a:off x="2537337"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375"/>
          <p:cNvSpPr/>
          <p:nvPr/>
        </p:nvSpPr>
        <p:spPr>
          <a:xfrm>
            <a:off x="2537337"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375"/>
          <p:cNvSpPr/>
          <p:nvPr/>
        </p:nvSpPr>
        <p:spPr>
          <a:xfrm>
            <a:off x="2537337"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375"/>
          <p:cNvSpPr/>
          <p:nvPr/>
        </p:nvSpPr>
        <p:spPr>
          <a:xfrm>
            <a:off x="2537337"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375"/>
          <p:cNvSpPr/>
          <p:nvPr/>
        </p:nvSpPr>
        <p:spPr>
          <a:xfrm>
            <a:off x="2537337"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375"/>
          <p:cNvSpPr/>
          <p:nvPr/>
        </p:nvSpPr>
        <p:spPr>
          <a:xfrm>
            <a:off x="2537337"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375"/>
          <p:cNvSpPr/>
          <p:nvPr/>
        </p:nvSpPr>
        <p:spPr>
          <a:xfrm>
            <a:off x="2537337"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375"/>
          <p:cNvSpPr/>
          <p:nvPr/>
        </p:nvSpPr>
        <p:spPr>
          <a:xfrm>
            <a:off x="2537337"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50" name="Google Shape;4450;p375"/>
          <p:cNvSpPr/>
          <p:nvPr/>
        </p:nvSpPr>
        <p:spPr>
          <a:xfrm>
            <a:off x="3250499"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375"/>
          <p:cNvSpPr/>
          <p:nvPr/>
        </p:nvSpPr>
        <p:spPr>
          <a:xfrm>
            <a:off x="3250499"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375"/>
          <p:cNvSpPr/>
          <p:nvPr/>
        </p:nvSpPr>
        <p:spPr>
          <a:xfrm>
            <a:off x="3250499"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375"/>
          <p:cNvSpPr/>
          <p:nvPr/>
        </p:nvSpPr>
        <p:spPr>
          <a:xfrm>
            <a:off x="3250499"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375"/>
          <p:cNvSpPr/>
          <p:nvPr/>
        </p:nvSpPr>
        <p:spPr>
          <a:xfrm>
            <a:off x="3250499"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375"/>
          <p:cNvSpPr/>
          <p:nvPr/>
        </p:nvSpPr>
        <p:spPr>
          <a:xfrm>
            <a:off x="3250499"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375"/>
          <p:cNvSpPr/>
          <p:nvPr/>
        </p:nvSpPr>
        <p:spPr>
          <a:xfrm>
            <a:off x="3250499"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375"/>
          <p:cNvSpPr/>
          <p:nvPr/>
        </p:nvSpPr>
        <p:spPr>
          <a:xfrm>
            <a:off x="3250499"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375"/>
          <p:cNvSpPr/>
          <p:nvPr/>
        </p:nvSpPr>
        <p:spPr>
          <a:xfrm>
            <a:off x="3250499"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375"/>
          <p:cNvSpPr/>
          <p:nvPr/>
        </p:nvSpPr>
        <p:spPr>
          <a:xfrm>
            <a:off x="3250499"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60" name="Google Shape;4460;p375"/>
          <p:cNvSpPr/>
          <p:nvPr/>
        </p:nvSpPr>
        <p:spPr>
          <a:xfrm>
            <a:off x="3963661"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375"/>
          <p:cNvSpPr/>
          <p:nvPr/>
        </p:nvSpPr>
        <p:spPr>
          <a:xfrm>
            <a:off x="3963661"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375"/>
          <p:cNvSpPr/>
          <p:nvPr/>
        </p:nvSpPr>
        <p:spPr>
          <a:xfrm>
            <a:off x="3963661"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375"/>
          <p:cNvSpPr/>
          <p:nvPr/>
        </p:nvSpPr>
        <p:spPr>
          <a:xfrm>
            <a:off x="3963661"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375"/>
          <p:cNvSpPr/>
          <p:nvPr/>
        </p:nvSpPr>
        <p:spPr>
          <a:xfrm>
            <a:off x="3963661"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375"/>
          <p:cNvSpPr/>
          <p:nvPr/>
        </p:nvSpPr>
        <p:spPr>
          <a:xfrm>
            <a:off x="3963661"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375"/>
          <p:cNvSpPr/>
          <p:nvPr/>
        </p:nvSpPr>
        <p:spPr>
          <a:xfrm>
            <a:off x="3963661"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375"/>
          <p:cNvSpPr/>
          <p:nvPr/>
        </p:nvSpPr>
        <p:spPr>
          <a:xfrm>
            <a:off x="3963661"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375"/>
          <p:cNvSpPr/>
          <p:nvPr/>
        </p:nvSpPr>
        <p:spPr>
          <a:xfrm>
            <a:off x="3963661"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375"/>
          <p:cNvSpPr/>
          <p:nvPr/>
        </p:nvSpPr>
        <p:spPr>
          <a:xfrm>
            <a:off x="3963661"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70" name="Google Shape;4470;p375"/>
          <p:cNvSpPr/>
          <p:nvPr/>
        </p:nvSpPr>
        <p:spPr>
          <a:xfrm>
            <a:off x="4676822" y="177860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375"/>
          <p:cNvSpPr/>
          <p:nvPr/>
        </p:nvSpPr>
        <p:spPr>
          <a:xfrm>
            <a:off x="4676822" y="188821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375"/>
          <p:cNvSpPr/>
          <p:nvPr/>
        </p:nvSpPr>
        <p:spPr>
          <a:xfrm>
            <a:off x="4676822" y="199782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375"/>
          <p:cNvSpPr/>
          <p:nvPr/>
        </p:nvSpPr>
        <p:spPr>
          <a:xfrm>
            <a:off x="4676822" y="210744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375"/>
          <p:cNvSpPr/>
          <p:nvPr/>
        </p:nvSpPr>
        <p:spPr>
          <a:xfrm>
            <a:off x="4676822" y="221705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375"/>
          <p:cNvSpPr/>
          <p:nvPr/>
        </p:nvSpPr>
        <p:spPr>
          <a:xfrm>
            <a:off x="4676822" y="2326667"/>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375"/>
          <p:cNvSpPr/>
          <p:nvPr/>
        </p:nvSpPr>
        <p:spPr>
          <a:xfrm>
            <a:off x="4676822" y="243628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375"/>
          <p:cNvSpPr/>
          <p:nvPr/>
        </p:nvSpPr>
        <p:spPr>
          <a:xfrm>
            <a:off x="4676822" y="2545893"/>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375"/>
          <p:cNvSpPr/>
          <p:nvPr/>
        </p:nvSpPr>
        <p:spPr>
          <a:xfrm>
            <a:off x="4676822" y="2655506"/>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375"/>
          <p:cNvSpPr/>
          <p:nvPr/>
        </p:nvSpPr>
        <p:spPr>
          <a:xfrm>
            <a:off x="4676822"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80" name="Google Shape;4480;p375"/>
          <p:cNvSpPr/>
          <p:nvPr/>
        </p:nvSpPr>
        <p:spPr>
          <a:xfrm>
            <a:off x="5389984"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375"/>
          <p:cNvSpPr/>
          <p:nvPr/>
        </p:nvSpPr>
        <p:spPr>
          <a:xfrm>
            <a:off x="5389984"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375"/>
          <p:cNvSpPr/>
          <p:nvPr/>
        </p:nvSpPr>
        <p:spPr>
          <a:xfrm>
            <a:off x="5389984"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375"/>
          <p:cNvSpPr/>
          <p:nvPr/>
        </p:nvSpPr>
        <p:spPr>
          <a:xfrm>
            <a:off x="5389984"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375"/>
          <p:cNvSpPr/>
          <p:nvPr/>
        </p:nvSpPr>
        <p:spPr>
          <a:xfrm>
            <a:off x="5389984"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375"/>
          <p:cNvSpPr/>
          <p:nvPr/>
        </p:nvSpPr>
        <p:spPr>
          <a:xfrm>
            <a:off x="5389984"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375"/>
          <p:cNvSpPr/>
          <p:nvPr/>
        </p:nvSpPr>
        <p:spPr>
          <a:xfrm>
            <a:off x="5389984"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375"/>
          <p:cNvSpPr/>
          <p:nvPr/>
        </p:nvSpPr>
        <p:spPr>
          <a:xfrm>
            <a:off x="5389984"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375"/>
          <p:cNvSpPr/>
          <p:nvPr/>
        </p:nvSpPr>
        <p:spPr>
          <a:xfrm>
            <a:off x="5389984"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375"/>
          <p:cNvSpPr/>
          <p:nvPr/>
        </p:nvSpPr>
        <p:spPr>
          <a:xfrm>
            <a:off x="5389984" y="2765120"/>
            <a:ext cx="588300" cy="38400"/>
          </a:xfrm>
          <a:prstGeom prst="rect">
            <a:avLst/>
          </a:prstGeom>
          <a:solidFill>
            <a:srgbClr val="C8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490" name="Google Shape;4490;p375"/>
          <p:cNvSpPr/>
          <p:nvPr/>
        </p:nvSpPr>
        <p:spPr>
          <a:xfrm>
            <a:off x="6103146"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375"/>
          <p:cNvSpPr/>
          <p:nvPr/>
        </p:nvSpPr>
        <p:spPr>
          <a:xfrm>
            <a:off x="6103146"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375"/>
          <p:cNvSpPr/>
          <p:nvPr/>
        </p:nvSpPr>
        <p:spPr>
          <a:xfrm>
            <a:off x="6103146"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375"/>
          <p:cNvSpPr/>
          <p:nvPr/>
        </p:nvSpPr>
        <p:spPr>
          <a:xfrm>
            <a:off x="6103146"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375"/>
          <p:cNvSpPr/>
          <p:nvPr/>
        </p:nvSpPr>
        <p:spPr>
          <a:xfrm>
            <a:off x="6103146"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375"/>
          <p:cNvSpPr/>
          <p:nvPr/>
        </p:nvSpPr>
        <p:spPr>
          <a:xfrm>
            <a:off x="6103146"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375"/>
          <p:cNvSpPr/>
          <p:nvPr/>
        </p:nvSpPr>
        <p:spPr>
          <a:xfrm>
            <a:off x="6103146"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7" name="Google Shape;4497;p375"/>
          <p:cNvSpPr/>
          <p:nvPr/>
        </p:nvSpPr>
        <p:spPr>
          <a:xfrm>
            <a:off x="6103146"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8" name="Google Shape;4498;p375"/>
          <p:cNvSpPr/>
          <p:nvPr/>
        </p:nvSpPr>
        <p:spPr>
          <a:xfrm>
            <a:off x="6103146"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375"/>
          <p:cNvSpPr/>
          <p:nvPr/>
        </p:nvSpPr>
        <p:spPr>
          <a:xfrm>
            <a:off x="6103146"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00" name="Google Shape;4500;p375"/>
          <p:cNvSpPr/>
          <p:nvPr/>
        </p:nvSpPr>
        <p:spPr>
          <a:xfrm>
            <a:off x="6816308"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1" name="Google Shape;4501;p375"/>
          <p:cNvSpPr/>
          <p:nvPr/>
        </p:nvSpPr>
        <p:spPr>
          <a:xfrm>
            <a:off x="6816308"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2" name="Google Shape;4502;p375"/>
          <p:cNvSpPr/>
          <p:nvPr/>
        </p:nvSpPr>
        <p:spPr>
          <a:xfrm>
            <a:off x="6816308"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375"/>
          <p:cNvSpPr/>
          <p:nvPr/>
        </p:nvSpPr>
        <p:spPr>
          <a:xfrm>
            <a:off x="6816308"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4" name="Google Shape;4504;p375"/>
          <p:cNvSpPr/>
          <p:nvPr/>
        </p:nvSpPr>
        <p:spPr>
          <a:xfrm>
            <a:off x="6816308"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5" name="Google Shape;4505;p375"/>
          <p:cNvSpPr/>
          <p:nvPr/>
        </p:nvSpPr>
        <p:spPr>
          <a:xfrm>
            <a:off x="6816308"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375"/>
          <p:cNvSpPr/>
          <p:nvPr/>
        </p:nvSpPr>
        <p:spPr>
          <a:xfrm>
            <a:off x="6816308"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375"/>
          <p:cNvSpPr/>
          <p:nvPr/>
        </p:nvSpPr>
        <p:spPr>
          <a:xfrm>
            <a:off x="6816308"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375"/>
          <p:cNvSpPr/>
          <p:nvPr/>
        </p:nvSpPr>
        <p:spPr>
          <a:xfrm>
            <a:off x="6816308"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9" name="Google Shape;4509;p375"/>
          <p:cNvSpPr/>
          <p:nvPr/>
        </p:nvSpPr>
        <p:spPr>
          <a:xfrm>
            <a:off x="6816308"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10" name="Google Shape;4510;p375"/>
          <p:cNvSpPr/>
          <p:nvPr/>
        </p:nvSpPr>
        <p:spPr>
          <a:xfrm>
            <a:off x="7529470"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1" name="Google Shape;4511;p375"/>
          <p:cNvSpPr/>
          <p:nvPr/>
        </p:nvSpPr>
        <p:spPr>
          <a:xfrm>
            <a:off x="7529470"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2" name="Google Shape;4512;p375"/>
          <p:cNvSpPr/>
          <p:nvPr/>
        </p:nvSpPr>
        <p:spPr>
          <a:xfrm>
            <a:off x="7529470"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3" name="Google Shape;4513;p375"/>
          <p:cNvSpPr/>
          <p:nvPr/>
        </p:nvSpPr>
        <p:spPr>
          <a:xfrm>
            <a:off x="7529470"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4" name="Google Shape;4514;p375"/>
          <p:cNvSpPr/>
          <p:nvPr/>
        </p:nvSpPr>
        <p:spPr>
          <a:xfrm>
            <a:off x="7529470"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5" name="Google Shape;4515;p375"/>
          <p:cNvSpPr/>
          <p:nvPr/>
        </p:nvSpPr>
        <p:spPr>
          <a:xfrm>
            <a:off x="7529470"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6" name="Google Shape;4516;p375"/>
          <p:cNvSpPr/>
          <p:nvPr/>
        </p:nvSpPr>
        <p:spPr>
          <a:xfrm>
            <a:off x="7529470"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7" name="Google Shape;4517;p375"/>
          <p:cNvSpPr/>
          <p:nvPr/>
        </p:nvSpPr>
        <p:spPr>
          <a:xfrm>
            <a:off x="7529470"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8" name="Google Shape;4518;p375"/>
          <p:cNvSpPr/>
          <p:nvPr/>
        </p:nvSpPr>
        <p:spPr>
          <a:xfrm>
            <a:off x="7529470"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9" name="Google Shape;4519;p375"/>
          <p:cNvSpPr/>
          <p:nvPr/>
        </p:nvSpPr>
        <p:spPr>
          <a:xfrm>
            <a:off x="7529470"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20" name="Google Shape;4520;p375"/>
          <p:cNvSpPr/>
          <p:nvPr/>
        </p:nvSpPr>
        <p:spPr>
          <a:xfrm>
            <a:off x="8242632" y="177860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375"/>
          <p:cNvSpPr/>
          <p:nvPr/>
        </p:nvSpPr>
        <p:spPr>
          <a:xfrm>
            <a:off x="8242632" y="188821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2" name="Google Shape;4522;p375"/>
          <p:cNvSpPr/>
          <p:nvPr/>
        </p:nvSpPr>
        <p:spPr>
          <a:xfrm>
            <a:off x="8242632" y="199782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3" name="Google Shape;4523;p375"/>
          <p:cNvSpPr/>
          <p:nvPr/>
        </p:nvSpPr>
        <p:spPr>
          <a:xfrm>
            <a:off x="8242632" y="210744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4" name="Google Shape;4524;p375"/>
          <p:cNvSpPr/>
          <p:nvPr/>
        </p:nvSpPr>
        <p:spPr>
          <a:xfrm>
            <a:off x="8242632" y="221705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375"/>
          <p:cNvSpPr/>
          <p:nvPr/>
        </p:nvSpPr>
        <p:spPr>
          <a:xfrm>
            <a:off x="8242632" y="2326667"/>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6" name="Google Shape;4526;p375"/>
          <p:cNvSpPr/>
          <p:nvPr/>
        </p:nvSpPr>
        <p:spPr>
          <a:xfrm>
            <a:off x="8242632" y="243628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7" name="Google Shape;4527;p375"/>
          <p:cNvSpPr/>
          <p:nvPr/>
        </p:nvSpPr>
        <p:spPr>
          <a:xfrm>
            <a:off x="8242632" y="2545893"/>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375"/>
          <p:cNvSpPr/>
          <p:nvPr/>
        </p:nvSpPr>
        <p:spPr>
          <a:xfrm>
            <a:off x="8242632" y="2655506"/>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375"/>
          <p:cNvSpPr/>
          <p:nvPr/>
        </p:nvSpPr>
        <p:spPr>
          <a:xfrm>
            <a:off x="8242632" y="2765120"/>
            <a:ext cx="588300" cy="38400"/>
          </a:xfrm>
          <a:prstGeom prst="re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530" name="Google Shape;4530;p375"/>
          <p:cNvSpPr txBox="1"/>
          <p:nvPr/>
        </p:nvSpPr>
        <p:spPr>
          <a:xfrm>
            <a:off x="9154209" y="2310788"/>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Node.js</a:t>
            </a:r>
            <a:endParaRPr b="0" i="0" sz="2300" u="none" cap="none" strike="noStrike">
              <a:solidFill>
                <a:srgbClr val="000000"/>
              </a:solidFill>
              <a:latin typeface="Overpass Light"/>
              <a:ea typeface="Overpass Light"/>
              <a:cs typeface="Overpass Light"/>
              <a:sym typeface="Overpass Light"/>
            </a:endParaRPr>
          </a:p>
        </p:txBody>
      </p:sp>
      <p:sp>
        <p:nvSpPr>
          <p:cNvPr id="4531" name="Google Shape;4531;p375"/>
          <p:cNvSpPr txBox="1"/>
          <p:nvPr/>
        </p:nvSpPr>
        <p:spPr>
          <a:xfrm>
            <a:off x="9154209" y="1949355"/>
            <a:ext cx="1482300" cy="336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EE0000"/>
                </a:solidFill>
                <a:latin typeface="Overpass Light"/>
                <a:ea typeface="Overpass Light"/>
                <a:cs typeface="Overpass Light"/>
                <a:sym typeface="Overpass Light"/>
              </a:rPr>
              <a:t>51%</a:t>
            </a:r>
            <a:endParaRPr b="0" i="0" sz="2700" u="none" cap="none" strike="noStrike">
              <a:solidFill>
                <a:srgbClr val="EE0000"/>
              </a:solidFill>
              <a:latin typeface="Overpass Light"/>
              <a:ea typeface="Overpass Light"/>
              <a:cs typeface="Overpass Light"/>
              <a:sym typeface="Overpass Light"/>
            </a:endParaRPr>
          </a:p>
        </p:txBody>
      </p:sp>
      <p:sp>
        <p:nvSpPr>
          <p:cNvPr id="4532" name="Google Shape;4532;p375"/>
          <p:cNvSpPr txBox="1"/>
          <p:nvPr/>
        </p:nvSpPr>
        <p:spPr>
          <a:xfrm>
            <a:off x="9154209" y="3738640"/>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Python</a:t>
            </a:r>
            <a:endParaRPr b="0" i="0" sz="2300" u="none" cap="none" strike="noStrike">
              <a:solidFill>
                <a:srgbClr val="000000"/>
              </a:solidFill>
              <a:latin typeface="Overpass Light"/>
              <a:ea typeface="Overpass Light"/>
              <a:cs typeface="Overpass Light"/>
              <a:sym typeface="Overpass Light"/>
            </a:endParaRPr>
          </a:p>
        </p:txBody>
      </p:sp>
      <p:sp>
        <p:nvSpPr>
          <p:cNvPr id="4533" name="Google Shape;4533;p375"/>
          <p:cNvSpPr txBox="1"/>
          <p:nvPr/>
        </p:nvSpPr>
        <p:spPr>
          <a:xfrm>
            <a:off x="9154209" y="5166492"/>
            <a:ext cx="1482300" cy="7254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rgbClr val="000000"/>
              </a:buClr>
              <a:buSzPts val="2300"/>
              <a:buFont typeface="Arial"/>
              <a:buNone/>
            </a:pPr>
            <a:r>
              <a:rPr b="0" i="0" lang="en" sz="2300" u="none" cap="none" strike="noStrike">
                <a:solidFill>
                  <a:srgbClr val="000000"/>
                </a:solidFill>
                <a:latin typeface="Overpass Light"/>
                <a:ea typeface="Overpass Light"/>
                <a:cs typeface="Overpass Light"/>
                <a:sym typeface="Overpass Light"/>
              </a:rPr>
              <a:t>Java</a:t>
            </a:r>
            <a:endParaRPr b="0" i="0" sz="2300" u="none" cap="none" strike="noStrike">
              <a:solidFill>
                <a:srgbClr val="000000"/>
              </a:solidFill>
              <a:latin typeface="Overpass Light"/>
              <a:ea typeface="Overpass Light"/>
              <a:cs typeface="Overpass Light"/>
              <a:sym typeface="Overpass Light"/>
            </a:endParaRPr>
          </a:p>
        </p:txBody>
      </p:sp>
      <p:sp>
        <p:nvSpPr>
          <p:cNvPr id="4534" name="Google Shape;4534;p375"/>
          <p:cNvSpPr/>
          <p:nvPr/>
        </p:nvSpPr>
        <p:spPr>
          <a:xfrm>
            <a:off x="2251563" y="1955915"/>
            <a:ext cx="6171000" cy="3416400"/>
          </a:xfrm>
          <a:prstGeom prst="roundRect">
            <a:avLst>
              <a:gd fmla="val 16667" name="adj"/>
            </a:avLst>
          </a:prstGeom>
          <a:solidFill>
            <a:srgbClr val="CFE2F3"/>
          </a:solidFill>
          <a:ln cap="flat" cmpd="sng" w="9525">
            <a:solidFill>
              <a:schemeClr val="dk2"/>
            </a:solidFill>
            <a:prstDash val="solid"/>
            <a:round/>
            <a:headEnd len="sm" w="sm" type="none"/>
            <a:tailEnd len="sm" w="sm" type="none"/>
          </a:ln>
          <a:effectLst>
            <a:outerShdw blurRad="57150" rotWithShape="0" algn="bl" dir="2940000" dist="133350">
              <a:srgbClr val="000000">
                <a:alpha val="9176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1" lang="en" sz="1800" u="none" cap="none" strike="noStrike">
                <a:solidFill>
                  <a:srgbClr val="000000"/>
                </a:solidFill>
                <a:latin typeface="Arial"/>
                <a:ea typeface="Arial"/>
                <a:cs typeface="Arial"/>
                <a:sym typeface="Arial"/>
              </a:rPr>
              <a:t>“Before we introduced Quarkus, many customers had started to look at alternative stacks like Go and node.js to improve performance and efficiency. These customers were weary of selecting a new language and having to hire new developers or retrain their existing Java developers.”</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 Arijit Mazumdar, WiPro Digital</a:t>
            </a:r>
            <a:br>
              <a:rPr b="1" i="0" lang="en" sz="1800" u="none" cap="none" strike="noStrike">
                <a:solidFill>
                  <a:srgbClr val="000000"/>
                </a:solidFill>
                <a:latin typeface="Arial"/>
                <a:ea typeface="Arial"/>
                <a:cs typeface="Arial"/>
                <a:sym typeface="Arial"/>
              </a:rPr>
            </a:br>
            <a:br>
              <a:rPr b="1" i="0" lang="en" sz="1800" u="none" cap="none" strike="noStrike">
                <a:solidFill>
                  <a:srgbClr val="000000"/>
                </a:solidFill>
                <a:latin typeface="Arial"/>
                <a:ea typeface="Arial"/>
                <a:cs typeface="Arial"/>
                <a:sym typeface="Arial"/>
              </a:rPr>
            </a:br>
            <a:r>
              <a:rPr b="0" i="0" lang="en" sz="1800" u="none" cap="none" strike="noStrike">
                <a:solidFill>
                  <a:srgbClr val="000000"/>
                </a:solidFill>
                <a:latin typeface="Arial"/>
                <a:ea typeface="Arial"/>
                <a:cs typeface="Arial"/>
                <a:sym typeface="Arial"/>
              </a:rPr>
              <a:t>https://quarkus.io/blog/tag/user-story/</a:t>
            </a:r>
            <a:endParaRPr b="0" i="0" sz="18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4"/>
                                        </p:tgtEl>
                                        <p:attrNameLst>
                                          <p:attrName>style.visibility</p:attrName>
                                        </p:attrNameLst>
                                      </p:cBhvr>
                                      <p:to>
                                        <p:strVal val="visible"/>
                                      </p:to>
                                    </p:set>
                                    <p:animEffect filter="fade" transition="in">
                                      <p:cBhvr>
                                        <p:cTn dur="1000"/>
                                        <p:tgtEl>
                                          <p:spTgt spid="4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8" name="Shape 4538"/>
        <p:cNvGrpSpPr/>
        <p:nvPr/>
      </p:nvGrpSpPr>
      <p:grpSpPr>
        <a:xfrm>
          <a:off x="0" y="0"/>
          <a:ext cx="0" cy="0"/>
          <a:chOff x="0" y="0"/>
          <a:chExt cx="0" cy="0"/>
        </a:xfrm>
      </p:grpSpPr>
      <p:sp>
        <p:nvSpPr>
          <p:cNvPr id="4539" name="Google Shape;4539;p37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4540" name="Google Shape;4540;p376"/>
          <p:cNvSpPr txBox="1"/>
          <p:nvPr/>
        </p:nvSpPr>
        <p:spPr>
          <a:xfrm>
            <a:off x="562567" y="3560300"/>
            <a:ext cx="11066700" cy="1121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300">
                <a:solidFill>
                  <a:schemeClr val="dk1"/>
                </a:solidFill>
                <a:latin typeface="Red Hat Text Medium"/>
                <a:ea typeface="Red Hat Text Medium"/>
                <a:cs typeface="Red Hat Text Medium"/>
                <a:sym typeface="Red Hat Text Medium"/>
              </a:rPr>
              <a:t>Supersonic. Subatomic. Java.</a:t>
            </a:r>
            <a:endParaRPr sz="5300">
              <a:solidFill>
                <a:schemeClr val="dk1"/>
              </a:solidFill>
              <a:latin typeface="Red Hat Text Medium"/>
              <a:ea typeface="Red Hat Text Medium"/>
              <a:cs typeface="Red Hat Text Medium"/>
              <a:sym typeface="Red Hat Text Medium"/>
            </a:endParaRPr>
          </a:p>
        </p:txBody>
      </p:sp>
      <p:cxnSp>
        <p:nvCxnSpPr>
          <p:cNvPr id="4541" name="Google Shape;4541;p376"/>
          <p:cNvCxnSpPr/>
          <p:nvPr/>
        </p:nvCxnSpPr>
        <p:spPr>
          <a:xfrm>
            <a:off x="950400" y="3429000"/>
            <a:ext cx="10291200" cy="0"/>
          </a:xfrm>
          <a:prstGeom prst="straightConnector1">
            <a:avLst/>
          </a:prstGeom>
          <a:noFill/>
          <a:ln cap="flat" cmpd="sng" w="9525">
            <a:solidFill>
              <a:srgbClr val="FF004A"/>
            </a:solidFill>
            <a:prstDash val="dot"/>
            <a:round/>
            <a:headEnd len="med" w="med" type="none"/>
            <a:tailEnd len="med" w="med" type="none"/>
          </a:ln>
        </p:spPr>
      </p:cxnSp>
      <p:pic>
        <p:nvPicPr>
          <p:cNvPr id="4542" name="Google Shape;4542;p376"/>
          <p:cNvPicPr preferRelativeResize="0"/>
          <p:nvPr/>
        </p:nvPicPr>
        <p:blipFill>
          <a:blip r:embed="rId3">
            <a:alphaModFix/>
          </a:blip>
          <a:stretch>
            <a:fillRect/>
          </a:stretch>
        </p:blipFill>
        <p:spPr>
          <a:xfrm>
            <a:off x="2279650" y="1847433"/>
            <a:ext cx="7632700" cy="1181100"/>
          </a:xfrm>
          <a:prstGeom prst="rect">
            <a:avLst/>
          </a:prstGeom>
          <a:noFill/>
          <a:ln>
            <a:noFill/>
          </a:ln>
        </p:spPr>
      </p:pic>
      <p:sp>
        <p:nvSpPr>
          <p:cNvPr id="4543" name="Google Shape;4543;p376"/>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sp>
        <p:nvSpPr>
          <p:cNvPr id="4548" name="Google Shape;4548;p377"/>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4549" name="Google Shape;4549;p37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550" name="Google Shape;4550;p37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4" name="Shape 4554"/>
        <p:cNvGrpSpPr/>
        <p:nvPr/>
      </p:nvGrpSpPr>
      <p:grpSpPr>
        <a:xfrm>
          <a:off x="0" y="0"/>
          <a:ext cx="0" cy="0"/>
          <a:chOff x="0" y="0"/>
          <a:chExt cx="0" cy="0"/>
        </a:xfrm>
      </p:grpSpPr>
      <p:sp>
        <p:nvSpPr>
          <p:cNvPr id="4555" name="Google Shape;4555;p37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556" name="Google Shape;4556;p378"/>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First Quarkus</a:t>
            </a:r>
            <a:endParaRPr b="1" sz="3750">
              <a:solidFill>
                <a:srgbClr val="FFFFFF"/>
              </a:solidFill>
              <a:latin typeface="Red Hat Text"/>
              <a:ea typeface="Red Hat Text"/>
              <a:cs typeface="Red Hat Text"/>
              <a:sym typeface="Red Hat Text"/>
            </a:endParaRPr>
          </a:p>
        </p:txBody>
      </p:sp>
      <p:pic>
        <p:nvPicPr>
          <p:cNvPr id="4557" name="Google Shape;4557;p378"/>
          <p:cNvPicPr preferRelativeResize="0"/>
          <p:nvPr/>
        </p:nvPicPr>
        <p:blipFill>
          <a:blip r:embed="rId3">
            <a:alphaModFix/>
          </a:blip>
          <a:stretch>
            <a:fillRect/>
          </a:stretch>
        </p:blipFill>
        <p:spPr>
          <a:xfrm>
            <a:off x="1023638" y="1077950"/>
            <a:ext cx="7895373" cy="5411852"/>
          </a:xfrm>
          <a:prstGeom prst="rect">
            <a:avLst/>
          </a:prstGeom>
          <a:noFill/>
          <a:ln>
            <a:noFill/>
          </a:ln>
        </p:spPr>
      </p:pic>
      <p:pic>
        <p:nvPicPr>
          <p:cNvPr id="4558" name="Google Shape;4558;p378"/>
          <p:cNvPicPr preferRelativeResize="0"/>
          <p:nvPr/>
        </p:nvPicPr>
        <p:blipFill>
          <a:blip r:embed="rId4">
            <a:alphaModFix/>
          </a:blip>
          <a:stretch>
            <a:fillRect/>
          </a:stretch>
        </p:blipFill>
        <p:spPr>
          <a:xfrm>
            <a:off x="6926270" y="2012300"/>
            <a:ext cx="4471898" cy="3007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2" name="Shape 4562"/>
        <p:cNvGrpSpPr/>
        <p:nvPr/>
      </p:nvGrpSpPr>
      <p:grpSpPr>
        <a:xfrm>
          <a:off x="0" y="0"/>
          <a:ext cx="0" cy="0"/>
          <a:chOff x="0" y="0"/>
          <a:chExt cx="0" cy="0"/>
        </a:xfrm>
      </p:grpSpPr>
      <p:sp>
        <p:nvSpPr>
          <p:cNvPr id="4563" name="Google Shape;4563;p37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564" name="Google Shape;4564;p379"/>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Quarkus Dev UI</a:t>
            </a:r>
            <a:endParaRPr b="1" sz="3750">
              <a:solidFill>
                <a:srgbClr val="FFFFFF"/>
              </a:solidFill>
              <a:latin typeface="Red Hat Text"/>
              <a:ea typeface="Red Hat Text"/>
              <a:cs typeface="Red Hat Text"/>
              <a:sym typeface="Red Hat Text"/>
            </a:endParaRPr>
          </a:p>
        </p:txBody>
      </p:sp>
      <p:pic>
        <p:nvPicPr>
          <p:cNvPr id="4565" name="Google Shape;4565;p379"/>
          <p:cNvPicPr preferRelativeResize="0"/>
          <p:nvPr/>
        </p:nvPicPr>
        <p:blipFill>
          <a:blip r:embed="rId3">
            <a:alphaModFix/>
          </a:blip>
          <a:stretch>
            <a:fillRect/>
          </a:stretch>
        </p:blipFill>
        <p:spPr>
          <a:xfrm>
            <a:off x="966075" y="1293750"/>
            <a:ext cx="8926350" cy="5411850"/>
          </a:xfrm>
          <a:prstGeom prst="rect">
            <a:avLst/>
          </a:prstGeom>
          <a:noFill/>
          <a:ln>
            <a:noFill/>
          </a:ln>
        </p:spPr>
      </p:pic>
      <p:pic>
        <p:nvPicPr>
          <p:cNvPr id="4566" name="Google Shape;4566;p379"/>
          <p:cNvPicPr preferRelativeResize="0"/>
          <p:nvPr/>
        </p:nvPicPr>
        <p:blipFill>
          <a:blip r:embed="rId4">
            <a:alphaModFix/>
          </a:blip>
          <a:stretch>
            <a:fillRect/>
          </a:stretch>
        </p:blipFill>
        <p:spPr>
          <a:xfrm>
            <a:off x="6609626" y="3751275"/>
            <a:ext cx="4801573" cy="18224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0" name="Shape 4570"/>
        <p:cNvGrpSpPr/>
        <p:nvPr/>
      </p:nvGrpSpPr>
      <p:grpSpPr>
        <a:xfrm>
          <a:off x="0" y="0"/>
          <a:ext cx="0" cy="0"/>
          <a:chOff x="0" y="0"/>
          <a:chExt cx="0" cy="0"/>
        </a:xfrm>
      </p:grpSpPr>
      <p:sp>
        <p:nvSpPr>
          <p:cNvPr id="4571" name="Google Shape;4571;p380"/>
          <p:cNvSpPr txBox="1"/>
          <p:nvPr>
            <p:ph type="title"/>
          </p:nvPr>
        </p:nvSpPr>
        <p:spPr>
          <a:xfrm>
            <a:off x="1827825" y="546575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u="sng">
                <a:solidFill>
                  <a:schemeClr val="hlink"/>
                </a:solidFill>
                <a:hlinkClick r:id="rId3"/>
              </a:rPr>
              <a:t>https://github.com/danieloh30/quarkus-remote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572" name="Google Shape;4572;p38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573" name="Google Shape;4573;p380"/>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Quarkus Live Code Reload on OpenShift</a:t>
            </a:r>
            <a:endParaRPr b="1" sz="3750">
              <a:solidFill>
                <a:srgbClr val="FFFFFF"/>
              </a:solidFill>
              <a:latin typeface="Red Hat Text"/>
              <a:ea typeface="Red Hat Text"/>
              <a:cs typeface="Red Hat Text"/>
              <a:sym typeface="Red Hat Text"/>
            </a:endParaRPr>
          </a:p>
        </p:txBody>
      </p:sp>
      <p:pic>
        <p:nvPicPr>
          <p:cNvPr id="4574" name="Google Shape;4574;p380"/>
          <p:cNvPicPr preferRelativeResize="0"/>
          <p:nvPr/>
        </p:nvPicPr>
        <p:blipFill>
          <a:blip r:embed="rId4">
            <a:alphaModFix/>
          </a:blip>
          <a:stretch>
            <a:fillRect/>
          </a:stretch>
        </p:blipFill>
        <p:spPr>
          <a:xfrm>
            <a:off x="2057400" y="1293750"/>
            <a:ext cx="8031176" cy="4019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8" name="Shape 4578"/>
        <p:cNvGrpSpPr/>
        <p:nvPr/>
      </p:nvGrpSpPr>
      <p:grpSpPr>
        <a:xfrm>
          <a:off x="0" y="0"/>
          <a:ext cx="0" cy="0"/>
          <a:chOff x="0" y="0"/>
          <a:chExt cx="0" cy="0"/>
        </a:xfrm>
      </p:grpSpPr>
      <p:sp>
        <p:nvSpPr>
          <p:cNvPr id="4579" name="Google Shape;4579;p381"/>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Why Quarkus?</a:t>
            </a:r>
            <a:endParaRPr/>
          </a:p>
        </p:txBody>
      </p:sp>
      <p:sp>
        <p:nvSpPr>
          <p:cNvPr id="4580" name="Google Shape;4580;p38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581" name="Google Shape;4581;p38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582" name="Google Shape;4582;p381"/>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6" name="Shape 4586"/>
        <p:cNvGrpSpPr/>
        <p:nvPr/>
      </p:nvGrpSpPr>
      <p:grpSpPr>
        <a:xfrm>
          <a:off x="0" y="0"/>
          <a:ext cx="0" cy="0"/>
          <a:chOff x="0" y="0"/>
          <a:chExt cx="0" cy="0"/>
        </a:xfrm>
      </p:grpSpPr>
      <p:sp>
        <p:nvSpPr>
          <p:cNvPr id="4587" name="Google Shape;4587;p38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4588" name="Google Shape;4588;p382"/>
          <p:cNvSpPr txBox="1"/>
          <p:nvPr/>
        </p:nvSpPr>
        <p:spPr>
          <a:xfrm>
            <a:off x="1019295" y="634025"/>
            <a:ext cx="9872700" cy="1880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4000">
                <a:solidFill>
                  <a:srgbClr val="141414"/>
                </a:solidFill>
                <a:latin typeface="Red Hat Display"/>
                <a:ea typeface="Red Hat Display"/>
                <a:cs typeface="Red Hat Display"/>
                <a:sym typeface="Red Hat Display"/>
              </a:rPr>
              <a:t>An Open Source</a:t>
            </a:r>
            <a:endParaRPr sz="4000">
              <a:solidFill>
                <a:srgbClr val="141414"/>
              </a:solidFill>
              <a:latin typeface="Red Hat Display"/>
              <a:ea typeface="Red Hat Display"/>
              <a:cs typeface="Red Hat Display"/>
              <a:sym typeface="Red Hat Display"/>
            </a:endParaRPr>
          </a:p>
          <a:p>
            <a:pPr indent="0" lvl="0" marL="0" rtl="0" algn="ctr">
              <a:spcBef>
                <a:spcPts val="0"/>
              </a:spcBef>
              <a:spcAft>
                <a:spcPts val="0"/>
              </a:spcAft>
              <a:buNone/>
            </a:pPr>
            <a:r>
              <a:rPr lang="en" sz="4000">
                <a:solidFill>
                  <a:srgbClr val="141414"/>
                </a:solidFill>
                <a:latin typeface="Red Hat Display"/>
                <a:ea typeface="Red Hat Display"/>
                <a:cs typeface="Red Hat Display"/>
                <a:sym typeface="Red Hat Display"/>
              </a:rPr>
              <a:t>stack to write Java apps</a:t>
            </a:r>
            <a:endParaRPr sz="4000">
              <a:solidFill>
                <a:srgbClr val="141414"/>
              </a:solidFill>
              <a:latin typeface="Red Hat Display"/>
              <a:ea typeface="Red Hat Display"/>
              <a:cs typeface="Red Hat Display"/>
              <a:sym typeface="Red Hat Display"/>
            </a:endParaRPr>
          </a:p>
        </p:txBody>
      </p:sp>
      <p:sp>
        <p:nvSpPr>
          <p:cNvPr id="4589" name="Google Shape;4589;p382"/>
          <p:cNvSpPr txBox="1"/>
          <p:nvPr/>
        </p:nvSpPr>
        <p:spPr>
          <a:xfrm>
            <a:off x="357825"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Cloud Native</a:t>
            </a:r>
            <a:endParaRPr sz="3500">
              <a:latin typeface="Red Hat Text"/>
              <a:ea typeface="Red Hat Text"/>
              <a:cs typeface="Red Hat Text"/>
              <a:sym typeface="Red Hat Text"/>
            </a:endParaRPr>
          </a:p>
        </p:txBody>
      </p:sp>
      <p:sp>
        <p:nvSpPr>
          <p:cNvPr id="4590" name="Google Shape;4590;p382"/>
          <p:cNvSpPr txBox="1"/>
          <p:nvPr/>
        </p:nvSpPr>
        <p:spPr>
          <a:xfrm>
            <a:off x="4039773"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Microservices</a:t>
            </a:r>
            <a:endParaRPr sz="3500">
              <a:latin typeface="Red Hat Text"/>
              <a:ea typeface="Red Hat Text"/>
              <a:cs typeface="Red Hat Text"/>
              <a:sym typeface="Red Hat Text"/>
            </a:endParaRPr>
          </a:p>
        </p:txBody>
      </p:sp>
      <p:sp>
        <p:nvSpPr>
          <p:cNvPr id="4591" name="Google Shape;4591;p382"/>
          <p:cNvSpPr txBox="1"/>
          <p:nvPr/>
        </p:nvSpPr>
        <p:spPr>
          <a:xfrm>
            <a:off x="7598119" y="5155348"/>
            <a:ext cx="3831900" cy="8625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lang="en" sz="3500">
                <a:latin typeface="Red Hat Text"/>
                <a:ea typeface="Red Hat Text"/>
                <a:cs typeface="Red Hat Text"/>
                <a:sym typeface="Red Hat Text"/>
              </a:rPr>
              <a:t>Serverless</a:t>
            </a:r>
            <a:endParaRPr sz="3500">
              <a:latin typeface="Red Hat Text"/>
              <a:ea typeface="Red Hat Text"/>
              <a:cs typeface="Red Hat Text"/>
              <a:sym typeface="Red Hat Text"/>
            </a:endParaRPr>
          </a:p>
        </p:txBody>
      </p:sp>
      <p:pic>
        <p:nvPicPr>
          <p:cNvPr id="4592" name="Google Shape;4592;p382"/>
          <p:cNvPicPr preferRelativeResize="0"/>
          <p:nvPr/>
        </p:nvPicPr>
        <p:blipFill>
          <a:blip r:embed="rId3">
            <a:alphaModFix/>
          </a:blip>
          <a:stretch>
            <a:fillRect/>
          </a:stretch>
        </p:blipFill>
        <p:spPr>
          <a:xfrm>
            <a:off x="4197414" y="2141416"/>
            <a:ext cx="3516559" cy="3516571"/>
          </a:xfrm>
          <a:prstGeom prst="rect">
            <a:avLst/>
          </a:prstGeom>
          <a:noFill/>
          <a:ln>
            <a:noFill/>
          </a:ln>
        </p:spPr>
      </p:pic>
      <p:pic>
        <p:nvPicPr>
          <p:cNvPr id="4593" name="Google Shape;4593;p382"/>
          <p:cNvPicPr preferRelativeResize="0"/>
          <p:nvPr/>
        </p:nvPicPr>
        <p:blipFill>
          <a:blip r:embed="rId4">
            <a:alphaModFix/>
          </a:blip>
          <a:stretch>
            <a:fillRect/>
          </a:stretch>
        </p:blipFill>
        <p:spPr>
          <a:xfrm>
            <a:off x="515480" y="2141416"/>
            <a:ext cx="3516559" cy="3516571"/>
          </a:xfrm>
          <a:prstGeom prst="rect">
            <a:avLst/>
          </a:prstGeom>
          <a:noFill/>
          <a:ln>
            <a:noFill/>
          </a:ln>
        </p:spPr>
      </p:pic>
      <p:pic>
        <p:nvPicPr>
          <p:cNvPr id="4594" name="Google Shape;4594;p382"/>
          <p:cNvPicPr preferRelativeResize="0"/>
          <p:nvPr/>
        </p:nvPicPr>
        <p:blipFill>
          <a:blip r:embed="rId5">
            <a:alphaModFix/>
          </a:blip>
          <a:stretch>
            <a:fillRect/>
          </a:stretch>
        </p:blipFill>
        <p:spPr>
          <a:xfrm>
            <a:off x="7755785" y="2141416"/>
            <a:ext cx="3516559" cy="3516571"/>
          </a:xfrm>
          <a:prstGeom prst="rect">
            <a:avLst/>
          </a:prstGeom>
          <a:noFill/>
          <a:ln>
            <a:noFill/>
          </a:ln>
        </p:spPr>
      </p:pic>
      <p:sp>
        <p:nvSpPr>
          <p:cNvPr id="4595" name="Google Shape;4595;p382"/>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1" name="Shape 3971"/>
        <p:cNvGrpSpPr/>
        <p:nvPr/>
      </p:nvGrpSpPr>
      <p:grpSpPr>
        <a:xfrm>
          <a:off x="0" y="0"/>
          <a:ext cx="0" cy="0"/>
          <a:chOff x="0" y="0"/>
          <a:chExt cx="0" cy="0"/>
        </a:xfrm>
      </p:grpSpPr>
      <p:sp>
        <p:nvSpPr>
          <p:cNvPr id="3972" name="Google Shape;3972;p36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73" name="Google Shape;3973;p365"/>
          <p:cNvSpPr/>
          <p:nvPr/>
        </p:nvSpPr>
        <p:spPr>
          <a:xfrm>
            <a:off x="4100225" y="1441171"/>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65"/>
          <p:cNvSpPr/>
          <p:nvPr/>
        </p:nvSpPr>
        <p:spPr>
          <a:xfrm>
            <a:off x="4100225" y="3088627"/>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65"/>
          <p:cNvSpPr/>
          <p:nvPr/>
        </p:nvSpPr>
        <p:spPr>
          <a:xfrm>
            <a:off x="4100225" y="4743208"/>
            <a:ext cx="92400" cy="2988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6" name="Google Shape;3976;p365"/>
          <p:cNvPicPr preferRelativeResize="0"/>
          <p:nvPr/>
        </p:nvPicPr>
        <p:blipFill rotWithShape="1">
          <a:blip r:embed="rId3">
            <a:alphaModFix/>
          </a:blip>
          <a:srcRect b="0" l="20767" r="20767" t="0"/>
          <a:stretch/>
        </p:blipFill>
        <p:spPr>
          <a:xfrm>
            <a:off x="97350" y="3019675"/>
            <a:ext cx="386950" cy="661875"/>
          </a:xfrm>
          <a:prstGeom prst="rect">
            <a:avLst/>
          </a:prstGeom>
          <a:noFill/>
          <a:ln>
            <a:noFill/>
          </a:ln>
        </p:spPr>
      </p:pic>
      <p:sp>
        <p:nvSpPr>
          <p:cNvPr id="3977" name="Google Shape;3977;p365"/>
          <p:cNvSpPr txBox="1"/>
          <p:nvPr>
            <p:ph idx="3" type="subTitle"/>
          </p:nvPr>
        </p:nvSpPr>
        <p:spPr>
          <a:xfrm>
            <a:off x="4347900" y="534705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900">
                <a:latin typeface="Red Hat Display Medium"/>
                <a:ea typeface="Red Hat Display Medium"/>
                <a:cs typeface="Red Hat Display Medium"/>
                <a:sym typeface="Red Hat Display Medium"/>
              </a:rPr>
              <a:t>Enhance your microservice  on Kubernetes with Event Driven Architecture</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3978" name="Google Shape;3978;p365"/>
          <p:cNvSpPr txBox="1"/>
          <p:nvPr/>
        </p:nvSpPr>
        <p:spPr>
          <a:xfrm>
            <a:off x="81975" y="1236450"/>
            <a:ext cx="4018200" cy="4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ed Hat Text"/>
                <a:ea typeface="Red Hat Text"/>
                <a:cs typeface="Red Hat Text"/>
                <a:sym typeface="Red Hat Text"/>
              </a:rPr>
              <a:t>Transform same old spring boot application into Kube-Native Application with amazing fast boot time, small memory footprint and also focus on developer joy with Quarkus</a:t>
            </a:r>
            <a:endParaRPr sz="3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3000">
              <a:solidFill>
                <a:schemeClr val="dk1"/>
              </a:solidFill>
              <a:latin typeface="Red Hat Text"/>
              <a:ea typeface="Red Hat Text"/>
              <a:cs typeface="Red Hat Text"/>
              <a:sym typeface="Red Hat Text"/>
            </a:endParaRPr>
          </a:p>
        </p:txBody>
      </p:sp>
      <p:pic>
        <p:nvPicPr>
          <p:cNvPr id="3979" name="Google Shape;3979;p365"/>
          <p:cNvPicPr preferRelativeResize="0"/>
          <p:nvPr/>
        </p:nvPicPr>
        <p:blipFill rotWithShape="1">
          <a:blip r:embed="rId4">
            <a:alphaModFix/>
          </a:blip>
          <a:srcRect b="42700" l="38072" r="37696" t="20663"/>
          <a:stretch/>
        </p:blipFill>
        <p:spPr>
          <a:xfrm>
            <a:off x="9756865" y="931900"/>
            <a:ext cx="995674" cy="1114200"/>
          </a:xfrm>
          <a:prstGeom prst="rect">
            <a:avLst/>
          </a:prstGeom>
          <a:noFill/>
          <a:ln>
            <a:noFill/>
          </a:ln>
        </p:spPr>
      </p:pic>
      <p:sp>
        <p:nvSpPr>
          <p:cNvPr id="3980" name="Google Shape;3980;p365"/>
          <p:cNvSpPr txBox="1"/>
          <p:nvPr>
            <p:ph idx="3" type="subTitle"/>
          </p:nvPr>
        </p:nvSpPr>
        <p:spPr>
          <a:xfrm>
            <a:off x="8235000" y="5423250"/>
            <a:ext cx="3702600" cy="645600"/>
          </a:xfrm>
          <a:prstGeom prst="rect">
            <a:avLst/>
          </a:prstGeom>
        </p:spPr>
        <p:txBody>
          <a:bodyPr anchorCtr="0" anchor="t" bIns="0" lIns="0" spcFirstLastPara="1" rIns="0" wrap="square" tIns="0">
            <a:noAutofit/>
          </a:bodyPr>
          <a:lstStyle/>
          <a:p>
            <a:pPr indent="0" lvl="0" marL="0" marR="0" rtl="0" algn="ctr">
              <a:lnSpc>
                <a:spcPct val="115000"/>
              </a:lnSpc>
              <a:spcBef>
                <a:spcPts val="0"/>
              </a:spcBef>
              <a:spcAft>
                <a:spcPts val="0"/>
              </a:spcAft>
              <a:buNone/>
            </a:pPr>
            <a:r>
              <a:rPr lang="en" sz="1900">
                <a:latin typeface="Red Hat Display Medium"/>
                <a:ea typeface="Red Hat Display Medium"/>
                <a:cs typeface="Red Hat Display Medium"/>
                <a:sym typeface="Red Hat Display Medium"/>
              </a:rPr>
              <a:t>Secure Kubernetes Native Application by OpenID with Keycloak </a:t>
            </a:r>
            <a:endParaRPr sz="1900">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800"/>
          </a:p>
        </p:txBody>
      </p:sp>
      <p:sp>
        <p:nvSpPr>
          <p:cNvPr id="3981" name="Google Shape;3981;p365"/>
          <p:cNvSpPr txBox="1"/>
          <p:nvPr>
            <p:ph idx="4" type="subTitle"/>
          </p:nvPr>
        </p:nvSpPr>
        <p:spPr>
          <a:xfrm>
            <a:off x="608150" y="470200"/>
            <a:ext cx="3415800" cy="123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solidFill>
                  <a:srgbClr val="CC0000"/>
                </a:solidFill>
              </a:rPr>
              <a:t>Kubernetes Native Java for Spring Developer</a:t>
            </a:r>
            <a:endParaRPr sz="2200">
              <a:solidFill>
                <a:srgbClr val="CC0000"/>
              </a:solidFill>
            </a:endParaRPr>
          </a:p>
          <a:p>
            <a:pPr indent="0" lvl="0" marL="0" rtl="0" algn="l">
              <a:spcBef>
                <a:spcPts val="0"/>
              </a:spcBef>
              <a:spcAft>
                <a:spcPts val="0"/>
              </a:spcAft>
              <a:buNone/>
            </a:pPr>
            <a:r>
              <a:t/>
            </a:r>
            <a:endParaRPr sz="2200">
              <a:solidFill>
                <a:srgbClr val="CC0000"/>
              </a:solidFill>
            </a:endParaRPr>
          </a:p>
          <a:p>
            <a:pPr indent="0" lvl="0" marL="0" rtl="0" algn="l">
              <a:spcBef>
                <a:spcPts val="0"/>
              </a:spcBef>
              <a:spcAft>
                <a:spcPts val="0"/>
              </a:spcAft>
              <a:buNone/>
            </a:pPr>
            <a:r>
              <a:t/>
            </a:r>
            <a:endParaRPr sz="2200">
              <a:solidFill>
                <a:srgbClr val="CC0000"/>
              </a:solidFill>
            </a:endParaRPr>
          </a:p>
        </p:txBody>
      </p:sp>
      <p:sp>
        <p:nvSpPr>
          <p:cNvPr id="3982" name="Google Shape;3982;p365"/>
          <p:cNvSpPr txBox="1"/>
          <p:nvPr>
            <p:ph idx="3" type="subTitle"/>
          </p:nvPr>
        </p:nvSpPr>
        <p:spPr>
          <a:xfrm>
            <a:off x="8541563" y="2440988"/>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700">
                <a:latin typeface="Red Hat Display Medium"/>
                <a:ea typeface="Red Hat Display Medium"/>
                <a:cs typeface="Red Hat Display Medium"/>
                <a:sym typeface="Red Hat Display Medium"/>
              </a:rPr>
              <a:t>Kubernetes Native Java for Spring Developer</a:t>
            </a:r>
            <a:endParaRPr/>
          </a:p>
        </p:txBody>
      </p:sp>
      <p:sp>
        <p:nvSpPr>
          <p:cNvPr id="3983" name="Google Shape;3983;p365"/>
          <p:cNvSpPr txBox="1"/>
          <p:nvPr>
            <p:ph idx="3" type="subTitle"/>
          </p:nvPr>
        </p:nvSpPr>
        <p:spPr>
          <a:xfrm>
            <a:off x="8555325" y="1550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3984" name="Google Shape;3984;p365"/>
          <p:cNvSpPr txBox="1"/>
          <p:nvPr>
            <p:ph idx="3" type="subTitle"/>
          </p:nvPr>
        </p:nvSpPr>
        <p:spPr>
          <a:xfrm>
            <a:off x="44449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sp>
        <p:nvSpPr>
          <p:cNvPr id="3985" name="Google Shape;3985;p365"/>
          <p:cNvSpPr txBox="1"/>
          <p:nvPr>
            <p:ph idx="3" type="subTitle"/>
          </p:nvPr>
        </p:nvSpPr>
        <p:spPr>
          <a:xfrm>
            <a:off x="8331150" y="3487200"/>
            <a:ext cx="3357300" cy="645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800"/>
              <a:t>Date &amp; Time</a:t>
            </a:r>
            <a:endParaRPr sz="1800"/>
          </a:p>
          <a:p>
            <a:pPr indent="0" lvl="0" marL="0" rtl="0" algn="ctr">
              <a:spcBef>
                <a:spcPts val="0"/>
              </a:spcBef>
              <a:spcAft>
                <a:spcPts val="0"/>
              </a:spcAft>
              <a:buClr>
                <a:schemeClr val="dk1"/>
              </a:buClr>
              <a:buSzPts val="1100"/>
              <a:buFont typeface="Arial"/>
              <a:buNone/>
            </a:pPr>
            <a:r>
              <a:t/>
            </a:r>
            <a:endParaRPr sz="1800"/>
          </a:p>
        </p:txBody>
      </p:sp>
      <p:pic>
        <p:nvPicPr>
          <p:cNvPr id="3986" name="Google Shape;3986;p365"/>
          <p:cNvPicPr preferRelativeResize="0"/>
          <p:nvPr/>
        </p:nvPicPr>
        <p:blipFill>
          <a:blip r:embed="rId5">
            <a:alphaModFix/>
          </a:blip>
          <a:stretch>
            <a:fillRect/>
          </a:stretch>
        </p:blipFill>
        <p:spPr>
          <a:xfrm>
            <a:off x="8541579" y="4371950"/>
            <a:ext cx="3146884" cy="708050"/>
          </a:xfrm>
          <a:prstGeom prst="rect">
            <a:avLst/>
          </a:prstGeom>
          <a:noFill/>
          <a:ln>
            <a:noFill/>
          </a:ln>
        </p:spPr>
      </p:pic>
      <p:pic>
        <p:nvPicPr>
          <p:cNvPr id="3987" name="Google Shape;3987;p365"/>
          <p:cNvPicPr preferRelativeResize="0"/>
          <p:nvPr/>
        </p:nvPicPr>
        <p:blipFill>
          <a:blip r:embed="rId6">
            <a:alphaModFix/>
          </a:blip>
          <a:stretch>
            <a:fillRect/>
          </a:stretch>
        </p:blipFill>
        <p:spPr>
          <a:xfrm>
            <a:off x="5568475" y="4224887"/>
            <a:ext cx="1268077" cy="1002173"/>
          </a:xfrm>
          <a:prstGeom prst="rect">
            <a:avLst/>
          </a:prstGeom>
          <a:noFill/>
          <a:ln>
            <a:noFill/>
          </a:ln>
        </p:spPr>
      </p:pic>
      <p:cxnSp>
        <p:nvCxnSpPr>
          <p:cNvPr id="3988" name="Google Shape;3988;p365"/>
          <p:cNvCxnSpPr/>
          <p:nvPr/>
        </p:nvCxnSpPr>
        <p:spPr>
          <a:xfrm>
            <a:off x="4188950" y="3286900"/>
            <a:ext cx="8056500" cy="0"/>
          </a:xfrm>
          <a:prstGeom prst="straightConnector1">
            <a:avLst/>
          </a:prstGeom>
          <a:noFill/>
          <a:ln cap="flat" cmpd="sng" w="9525">
            <a:solidFill>
              <a:srgbClr val="CCCCCC"/>
            </a:solidFill>
            <a:prstDash val="solid"/>
            <a:round/>
            <a:headEnd len="med" w="med" type="none"/>
            <a:tailEnd len="med" w="med" type="none"/>
          </a:ln>
        </p:spPr>
      </p:cxnSp>
      <p:sp>
        <p:nvSpPr>
          <p:cNvPr id="3989" name="Google Shape;3989;p365"/>
          <p:cNvSpPr txBox="1"/>
          <p:nvPr/>
        </p:nvSpPr>
        <p:spPr>
          <a:xfrm>
            <a:off x="10651525" y="6240150"/>
            <a:ext cx="15405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ed Hat Display"/>
              <a:ea typeface="Red Hat Display"/>
              <a:cs typeface="Red Hat Display"/>
              <a:sym typeface="Red Hat Display"/>
            </a:endParaRPr>
          </a:p>
        </p:txBody>
      </p:sp>
      <p:sp>
        <p:nvSpPr>
          <p:cNvPr id="3990" name="Google Shape;3990;p365"/>
          <p:cNvSpPr txBox="1"/>
          <p:nvPr/>
        </p:nvSpPr>
        <p:spPr>
          <a:xfrm>
            <a:off x="4516975" y="2494538"/>
            <a:ext cx="3357300" cy="645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700">
                <a:solidFill>
                  <a:srgbClr val="000000"/>
                </a:solidFill>
                <a:latin typeface="Red Hat Display Medium"/>
                <a:ea typeface="Red Hat Display Medium"/>
                <a:cs typeface="Red Hat Display Medium"/>
                <a:sym typeface="Red Hat Display Medium"/>
              </a:rPr>
              <a:t>Best Practices for Developing Kube- Native Application</a:t>
            </a:r>
            <a:endParaRPr>
              <a:solidFill>
                <a:srgbClr val="000000"/>
              </a:solidFill>
              <a:latin typeface="Red Hat Display"/>
              <a:ea typeface="Red Hat Display"/>
              <a:cs typeface="Red Hat Display"/>
              <a:sym typeface="Red Hat Display"/>
            </a:endParaRPr>
          </a:p>
        </p:txBody>
      </p:sp>
      <p:sp>
        <p:nvSpPr>
          <p:cNvPr id="3991" name="Google Shape;3991;p365"/>
          <p:cNvSpPr txBox="1"/>
          <p:nvPr/>
        </p:nvSpPr>
        <p:spPr>
          <a:xfrm>
            <a:off x="4523850" y="155000"/>
            <a:ext cx="3357300" cy="645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800">
                <a:solidFill>
                  <a:srgbClr val="000000"/>
                </a:solidFill>
                <a:latin typeface="Red Hat Display"/>
                <a:ea typeface="Red Hat Display"/>
                <a:cs typeface="Red Hat Display"/>
                <a:sym typeface="Red Hat Display"/>
              </a:rPr>
              <a:t>Date &amp; Time</a:t>
            </a:r>
            <a:endParaRPr sz="1800">
              <a:solidFill>
                <a:srgbClr val="000000"/>
              </a:solidFill>
              <a:latin typeface="Red Hat Display"/>
              <a:ea typeface="Red Hat Display"/>
              <a:cs typeface="Red Hat Display"/>
              <a:sym typeface="Red Hat Display"/>
            </a:endParaRPr>
          </a:p>
        </p:txBody>
      </p:sp>
      <p:pic>
        <p:nvPicPr>
          <p:cNvPr id="3992" name="Google Shape;3992;p365"/>
          <p:cNvPicPr preferRelativeResize="0"/>
          <p:nvPr/>
        </p:nvPicPr>
        <p:blipFill rotWithShape="1">
          <a:blip r:embed="rId7">
            <a:alphaModFix/>
          </a:blip>
          <a:srcRect b="0" l="0" r="0" t="0"/>
          <a:stretch/>
        </p:blipFill>
        <p:spPr>
          <a:xfrm>
            <a:off x="5697787" y="991161"/>
            <a:ext cx="995675" cy="995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9" name="Shape 4599"/>
        <p:cNvGrpSpPr/>
        <p:nvPr/>
      </p:nvGrpSpPr>
      <p:grpSpPr>
        <a:xfrm>
          <a:off x="0" y="0"/>
          <a:ext cx="0" cy="0"/>
          <a:chOff x="0" y="0"/>
          <a:chExt cx="0" cy="0"/>
        </a:xfrm>
      </p:grpSpPr>
      <p:sp>
        <p:nvSpPr>
          <p:cNvPr id="4600" name="Google Shape;4600;p383"/>
          <p:cNvSpPr/>
          <p:nvPr/>
        </p:nvSpPr>
        <p:spPr>
          <a:xfrm>
            <a:off x="5119300" y="3867400"/>
            <a:ext cx="4690800" cy="661800"/>
          </a:xfrm>
          <a:prstGeom prst="rect">
            <a:avLst/>
          </a:prstGeom>
          <a:noFill/>
          <a:ln cap="flat" cmpd="sng" w="38100">
            <a:solidFill>
              <a:srgbClr val="59595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83"/>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Quarkus - Optimizing the Stack</a:t>
            </a:r>
            <a:endParaRPr sz="2700"/>
          </a:p>
        </p:txBody>
      </p:sp>
      <p:sp>
        <p:nvSpPr>
          <p:cNvPr id="4602" name="Google Shape;4602;p38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603" name="Google Shape;4603;p383"/>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604" name="Google Shape;4604;p383"/>
          <p:cNvSpPr/>
          <p:nvPr/>
        </p:nvSpPr>
        <p:spPr>
          <a:xfrm>
            <a:off x="5294650" y="3948187"/>
            <a:ext cx="4362900" cy="436500"/>
          </a:xfrm>
          <a:prstGeom prst="rect">
            <a:avLst/>
          </a:prstGeom>
          <a:solidFill>
            <a:srgbClr val="3570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SemiBold"/>
                <a:ea typeface="Open Sans SemiBold"/>
                <a:cs typeface="Open Sans SemiBold"/>
                <a:sym typeface="Open Sans SemiBold"/>
              </a:rPr>
              <a:t>Java Virtual Machine (Hotspot)</a:t>
            </a:r>
            <a:endParaRPr sz="1800">
              <a:solidFill>
                <a:srgbClr val="FFFFFF"/>
              </a:solidFill>
              <a:latin typeface="Open Sans SemiBold"/>
              <a:ea typeface="Open Sans SemiBold"/>
              <a:cs typeface="Open Sans SemiBold"/>
              <a:sym typeface="Open Sans SemiBold"/>
            </a:endParaRPr>
          </a:p>
        </p:txBody>
      </p:sp>
      <p:sp>
        <p:nvSpPr>
          <p:cNvPr id="4605" name="Google Shape;4605;p383"/>
          <p:cNvSpPr/>
          <p:nvPr/>
        </p:nvSpPr>
        <p:spPr>
          <a:xfrm>
            <a:off x="5294650" y="2727113"/>
            <a:ext cx="4362900" cy="436500"/>
          </a:xfrm>
          <a:prstGeom prst="rect">
            <a:avLst/>
          </a:prstGeom>
          <a:solidFill>
            <a:srgbClr val="B5D4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App (Imperative / Reactive)</a:t>
            </a:r>
            <a:endParaRPr sz="1800">
              <a:latin typeface="Open Sans SemiBold"/>
              <a:ea typeface="Open Sans SemiBold"/>
              <a:cs typeface="Open Sans SemiBold"/>
              <a:sym typeface="Open Sans SemiBold"/>
            </a:endParaRPr>
          </a:p>
        </p:txBody>
      </p:sp>
      <p:sp>
        <p:nvSpPr>
          <p:cNvPr id="4606" name="Google Shape;4606;p383"/>
          <p:cNvSpPr/>
          <p:nvPr/>
        </p:nvSpPr>
        <p:spPr>
          <a:xfrm>
            <a:off x="5294650" y="3326088"/>
            <a:ext cx="4362900" cy="436500"/>
          </a:xfrm>
          <a:prstGeom prst="rect">
            <a:avLst/>
          </a:prstGeom>
          <a:solidFill>
            <a:srgbClr val="90BF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SemiBold"/>
                <a:ea typeface="Open Sans SemiBold"/>
                <a:cs typeface="Open Sans SemiBold"/>
                <a:sym typeface="Open Sans SemiBold"/>
              </a:rPr>
              <a:t>Optimized Application Frameworks</a:t>
            </a:r>
            <a:endParaRPr sz="1800">
              <a:latin typeface="Open Sans SemiBold"/>
              <a:ea typeface="Open Sans SemiBold"/>
              <a:cs typeface="Open Sans SemiBold"/>
              <a:sym typeface="Open Sans SemiBold"/>
            </a:endParaRPr>
          </a:p>
        </p:txBody>
      </p:sp>
      <p:sp>
        <p:nvSpPr>
          <p:cNvPr id="4607" name="Google Shape;4607;p383"/>
          <p:cNvSpPr txBox="1"/>
          <p:nvPr/>
        </p:nvSpPr>
        <p:spPr>
          <a:xfrm>
            <a:off x="1741275" y="1988050"/>
            <a:ext cx="3364200" cy="27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Architecture:  </a:t>
            </a:r>
            <a:r>
              <a:rPr lang="en" sz="1800">
                <a:solidFill>
                  <a:srgbClr val="FF004A"/>
                </a:solidFill>
                <a:latin typeface="Red Hat Text Medium"/>
                <a:ea typeface="Red Hat Text Medium"/>
                <a:cs typeface="Red Hat Text Medium"/>
                <a:sym typeface="Red Hat Text Medium"/>
              </a:rPr>
              <a:t>Microservices,</a:t>
            </a:r>
            <a:br>
              <a:rPr lang="en" sz="1800">
                <a:solidFill>
                  <a:srgbClr val="FF004A"/>
                </a:solidFill>
                <a:latin typeface="Red Hat Text Medium"/>
                <a:ea typeface="Red Hat Text Medium"/>
                <a:cs typeface="Red Hat Text Medium"/>
                <a:sym typeface="Red Hat Text Medium"/>
              </a:rPr>
            </a:br>
            <a:r>
              <a:rPr lang="en" sz="1800">
                <a:solidFill>
                  <a:srgbClr val="FF004A"/>
                </a:solidFill>
                <a:latin typeface="Red Hat Text Medium"/>
                <a:ea typeface="Red Hat Text Medium"/>
                <a:cs typeface="Red Hat Text Medium"/>
                <a:sym typeface="Red Hat Text Medium"/>
              </a:rPr>
              <a:t>                             Serverless </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Deployment:  </a:t>
            </a:r>
            <a:r>
              <a:rPr lang="en" sz="1800">
                <a:solidFill>
                  <a:srgbClr val="FF004A"/>
                </a:solidFill>
                <a:latin typeface="Red Hat Text Medium"/>
                <a:ea typeface="Red Hat Text Medium"/>
                <a:cs typeface="Red Hat Text Medium"/>
                <a:sym typeface="Red Hat Text Medium"/>
              </a:rPr>
              <a:t>Single App</a:t>
            </a:r>
            <a:br>
              <a:rPr lang="en" sz="1800">
                <a:solidFill>
                  <a:srgbClr val="FF004A"/>
                </a:solidFill>
                <a:latin typeface="Red Hat Text Medium"/>
                <a:ea typeface="Red Hat Text Medium"/>
                <a:cs typeface="Red Hat Text Medium"/>
                <a:sym typeface="Red Hat Text Medium"/>
              </a:rPr>
            </a:br>
            <a:br>
              <a:rPr lang="en" sz="1800">
                <a:solidFill>
                  <a:srgbClr val="FF004A"/>
                </a:solidFill>
                <a:latin typeface="Red Hat Text Medium"/>
                <a:ea typeface="Red Hat Text Medium"/>
                <a:cs typeface="Red Hat Text Medium"/>
                <a:sym typeface="Red Hat Text Medium"/>
              </a:rPr>
            </a:br>
            <a:r>
              <a:rPr lang="en" sz="1800">
                <a:solidFill>
                  <a:srgbClr val="3570B0"/>
                </a:solidFill>
                <a:latin typeface="Red Hat Text Medium"/>
                <a:ea typeface="Red Hat Text Medium"/>
                <a:cs typeface="Red Hat Text Medium"/>
                <a:sym typeface="Red Hat Text Medium"/>
              </a:rPr>
              <a:t>App Lifecycle: </a:t>
            </a:r>
            <a:r>
              <a:rPr lang="en" sz="1800">
                <a:solidFill>
                  <a:srgbClr val="FF004A"/>
                </a:solidFill>
                <a:latin typeface="Red Hat Text Medium"/>
                <a:ea typeface="Red Hat Text Medium"/>
                <a:cs typeface="Red Hat Text Medium"/>
                <a:sym typeface="Red Hat Text Medium"/>
              </a:rPr>
              <a:t>Minutes/Days</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Memory:            </a:t>
            </a:r>
            <a:r>
              <a:rPr lang="en" sz="1800">
                <a:solidFill>
                  <a:srgbClr val="FF004A"/>
                </a:solidFill>
                <a:latin typeface="Red Hat Text Medium"/>
                <a:ea typeface="Red Hat Text Medium"/>
                <a:cs typeface="Red Hat Text Medium"/>
                <a:sym typeface="Red Hat Text Medium"/>
              </a:rPr>
              <a:t>10 MBs + RAM</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t/>
            </a:r>
            <a:endParaRPr sz="1800">
              <a:solidFill>
                <a:srgbClr val="FF004A"/>
              </a:solidFill>
              <a:latin typeface="Red Hat Text Medium"/>
              <a:ea typeface="Red Hat Text Medium"/>
              <a:cs typeface="Red Hat Text Medium"/>
              <a:sym typeface="Red Hat Text Medium"/>
            </a:endParaRPr>
          </a:p>
          <a:p>
            <a:pPr indent="0" lvl="0" marL="0" rtl="0" algn="l">
              <a:spcBef>
                <a:spcPts val="0"/>
              </a:spcBef>
              <a:spcAft>
                <a:spcPts val="0"/>
              </a:spcAft>
              <a:buNone/>
            </a:pPr>
            <a:r>
              <a:rPr lang="en" sz="1800">
                <a:solidFill>
                  <a:srgbClr val="3570B0"/>
                </a:solidFill>
                <a:latin typeface="Red Hat Text Medium"/>
                <a:ea typeface="Red Hat Text Medium"/>
                <a:cs typeface="Red Hat Text Medium"/>
                <a:sym typeface="Red Hat Text Medium"/>
              </a:rPr>
              <a:t>Startup Time:</a:t>
            </a:r>
            <a:r>
              <a:rPr lang="en" sz="1800">
                <a:solidFill>
                  <a:srgbClr val="FF004A"/>
                </a:solidFill>
                <a:latin typeface="Red Hat Text Medium"/>
                <a:ea typeface="Red Hat Text Medium"/>
                <a:cs typeface="Red Hat Text Medium"/>
                <a:sym typeface="Red Hat Text Medium"/>
              </a:rPr>
              <a:t>  Milliseconds   </a:t>
            </a:r>
            <a:endParaRPr sz="1800">
              <a:solidFill>
                <a:srgbClr val="FF004A"/>
              </a:solidFill>
              <a:latin typeface="Red Hat Text Medium"/>
              <a:ea typeface="Red Hat Text Medium"/>
              <a:cs typeface="Red Hat Text Medium"/>
              <a:sym typeface="Red Hat Text Medium"/>
            </a:endParaRPr>
          </a:p>
        </p:txBody>
      </p:sp>
      <p:pic>
        <p:nvPicPr>
          <p:cNvPr id="4608" name="Google Shape;4608;p383"/>
          <p:cNvPicPr preferRelativeResize="0"/>
          <p:nvPr/>
        </p:nvPicPr>
        <p:blipFill>
          <a:blip r:embed="rId3">
            <a:alphaModFix/>
          </a:blip>
          <a:stretch>
            <a:fillRect/>
          </a:stretch>
        </p:blipFill>
        <p:spPr>
          <a:xfrm>
            <a:off x="6574475" y="4529025"/>
            <a:ext cx="711975" cy="711975"/>
          </a:xfrm>
          <a:prstGeom prst="rect">
            <a:avLst/>
          </a:prstGeom>
          <a:noFill/>
          <a:ln>
            <a:noFill/>
          </a:ln>
        </p:spPr>
      </p:pic>
      <p:pic>
        <p:nvPicPr>
          <p:cNvPr id="4609" name="Google Shape;4609;p383"/>
          <p:cNvPicPr preferRelativeResize="0"/>
          <p:nvPr/>
        </p:nvPicPr>
        <p:blipFill>
          <a:blip r:embed="rId4">
            <a:alphaModFix/>
          </a:blip>
          <a:stretch>
            <a:fillRect/>
          </a:stretch>
        </p:blipFill>
        <p:spPr>
          <a:xfrm>
            <a:off x="7570200" y="4575906"/>
            <a:ext cx="548698" cy="606096"/>
          </a:xfrm>
          <a:prstGeom prst="rect">
            <a:avLst/>
          </a:prstGeom>
          <a:noFill/>
          <a:ln>
            <a:noFill/>
          </a:ln>
        </p:spPr>
      </p:pic>
      <p:sp>
        <p:nvSpPr>
          <p:cNvPr id="4610" name="Google Shape;4610;p383"/>
          <p:cNvSpPr txBox="1"/>
          <p:nvPr/>
        </p:nvSpPr>
        <p:spPr>
          <a:xfrm>
            <a:off x="9657550" y="5396900"/>
            <a:ext cx="11523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Optional</a:t>
            </a:r>
            <a:endParaRPr b="1">
              <a:latin typeface="Open Sans"/>
              <a:ea typeface="Open Sans"/>
              <a:cs typeface="Open Sans"/>
              <a:sym typeface="Open Sans"/>
            </a:endParaRPr>
          </a:p>
        </p:txBody>
      </p:sp>
      <p:cxnSp>
        <p:nvCxnSpPr>
          <p:cNvPr id="4611" name="Google Shape;4611;p383"/>
          <p:cNvCxnSpPr>
            <a:stCxn id="4612" idx="1"/>
          </p:cNvCxnSpPr>
          <p:nvPr/>
        </p:nvCxnSpPr>
        <p:spPr>
          <a:xfrm rot="10800000">
            <a:off x="9467333" y="4610042"/>
            <a:ext cx="434700" cy="705900"/>
          </a:xfrm>
          <a:prstGeom prst="straightConnector1">
            <a:avLst/>
          </a:prstGeom>
          <a:noFill/>
          <a:ln cap="flat" cmpd="sng" w="28575">
            <a:solidFill>
              <a:srgbClr val="595959"/>
            </a:solidFill>
            <a:prstDash val="solid"/>
            <a:round/>
            <a:headEnd len="med" w="med" type="none"/>
            <a:tailEnd len="med" w="med" type="triangle"/>
          </a:ln>
        </p:spPr>
      </p:cxnSp>
      <p:sp>
        <p:nvSpPr>
          <p:cNvPr id="4613" name="Google Shape;4613;p38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7" name="Shape 4617"/>
        <p:cNvGrpSpPr/>
        <p:nvPr/>
      </p:nvGrpSpPr>
      <p:grpSpPr>
        <a:xfrm>
          <a:off x="0" y="0"/>
          <a:ext cx="0" cy="0"/>
          <a:chOff x="0" y="0"/>
          <a:chExt cx="0" cy="0"/>
        </a:xfrm>
      </p:grpSpPr>
      <p:sp>
        <p:nvSpPr>
          <p:cNvPr id="4618" name="Google Shape;4618;p384"/>
          <p:cNvSpPr txBox="1"/>
          <p:nvPr/>
        </p:nvSpPr>
        <p:spPr>
          <a:xfrm>
            <a:off x="1093245" y="602872"/>
            <a:ext cx="9884400" cy="11010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Red Hat Display"/>
                <a:ea typeface="Red Hat Display"/>
                <a:cs typeface="Red Hat Display"/>
                <a:sym typeface="Red Hat Display"/>
              </a:rPr>
              <a:t>Quarkus brings real Developer Joy</a:t>
            </a:r>
            <a:endParaRPr sz="2700">
              <a:latin typeface="Red Hat Display"/>
              <a:ea typeface="Red Hat Display"/>
              <a:cs typeface="Red Hat Display"/>
              <a:sym typeface="Red Hat Display"/>
            </a:endParaRPr>
          </a:p>
        </p:txBody>
      </p:sp>
      <p:pic>
        <p:nvPicPr>
          <p:cNvPr id="4619" name="Google Shape;4619;p384"/>
          <p:cNvPicPr preferRelativeResize="0"/>
          <p:nvPr/>
        </p:nvPicPr>
        <p:blipFill>
          <a:blip r:embed="rId3">
            <a:alphaModFix/>
          </a:blip>
          <a:stretch>
            <a:fillRect/>
          </a:stretch>
        </p:blipFill>
        <p:spPr>
          <a:xfrm>
            <a:off x="8259774" y="1855553"/>
            <a:ext cx="3647026" cy="3647031"/>
          </a:xfrm>
          <a:prstGeom prst="rect">
            <a:avLst/>
          </a:prstGeom>
          <a:noFill/>
          <a:ln>
            <a:noFill/>
          </a:ln>
        </p:spPr>
      </p:pic>
      <p:sp>
        <p:nvSpPr>
          <p:cNvPr id="4620" name="Google Shape;4620;p384"/>
          <p:cNvSpPr txBox="1"/>
          <p:nvPr/>
        </p:nvSpPr>
        <p:spPr>
          <a:xfrm>
            <a:off x="542400" y="1623627"/>
            <a:ext cx="8000100" cy="397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Red Hat Text Medium"/>
                <a:ea typeface="Red Hat Text Medium"/>
                <a:cs typeface="Red Hat Text Medium"/>
                <a:sym typeface="Red Hat Text Medium"/>
              </a:rPr>
              <a:t>A cohesive platform for optimized developer joy:</a:t>
            </a:r>
            <a:endParaRPr sz="2400">
              <a:latin typeface="Red Hat Text Medium"/>
              <a:ea typeface="Red Hat Text Medium"/>
              <a:cs typeface="Red Hat Text Medium"/>
              <a:sym typeface="Red Hat Text Medium"/>
            </a:endParaRPr>
          </a:p>
          <a:p>
            <a:pPr indent="-381000" lvl="0" marL="457200" rtl="0" algn="l">
              <a:lnSpc>
                <a:spcPct val="150000"/>
              </a:lnSpc>
              <a:spcBef>
                <a:spcPts val="1600"/>
              </a:spcBef>
              <a:spcAft>
                <a:spcPts val="0"/>
              </a:spcAft>
              <a:buClr>
                <a:srgbClr val="000000"/>
              </a:buClr>
              <a:buSzPts val="2400"/>
              <a:buFont typeface="Red Hat Text"/>
              <a:buChar char="●"/>
            </a:pPr>
            <a:r>
              <a:rPr lang="en" sz="2400">
                <a:latin typeface="Red Hat Text"/>
                <a:ea typeface="Red Hat Text"/>
                <a:cs typeface="Red Hat Text"/>
                <a:sym typeface="Red Hat Text"/>
              </a:rPr>
              <a:t>Based on standards, but not limited</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Unified configuration</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&amp; Imperative, all in one</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Zero config, live reload in the blink of an eye</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Streamlined code for the 80% common usages, flexible for the 20%</a:t>
            </a:r>
            <a:endParaRPr sz="2400">
              <a:latin typeface="Red Hat Text"/>
              <a:ea typeface="Red Hat Text"/>
              <a:cs typeface="Red Hat Text"/>
              <a:sym typeface="Red Hat Text"/>
            </a:endParaRPr>
          </a:p>
          <a:p>
            <a:pPr indent="-381000" lvl="0" marL="457200" rtl="0" algn="l">
              <a:lnSpc>
                <a:spcPct val="150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No hassle native executable generation</a:t>
            </a:r>
            <a:endParaRPr sz="2400">
              <a:latin typeface="Red Hat Text"/>
              <a:ea typeface="Red Hat Text"/>
              <a:cs typeface="Red Hat Text"/>
              <a:sym typeface="Red Hat Text"/>
            </a:endParaRPr>
          </a:p>
          <a:p>
            <a:pPr indent="0" lvl="0" marL="0" rtl="0" algn="l">
              <a:lnSpc>
                <a:spcPct val="115000"/>
              </a:lnSpc>
              <a:spcBef>
                <a:spcPts val="1600"/>
              </a:spcBef>
              <a:spcAft>
                <a:spcPts val="0"/>
              </a:spcAft>
              <a:buNone/>
            </a:pPr>
            <a:r>
              <a:t/>
            </a:r>
            <a:endParaRPr sz="2400">
              <a:solidFill>
                <a:srgbClr val="434343"/>
              </a:solidFill>
              <a:latin typeface="Open Sans Light"/>
              <a:ea typeface="Open Sans Light"/>
              <a:cs typeface="Open Sans Light"/>
              <a:sym typeface="Open Sans Light"/>
            </a:endParaRPr>
          </a:p>
          <a:p>
            <a:pPr indent="0" lvl="0" marL="0" rtl="0" algn="l">
              <a:lnSpc>
                <a:spcPct val="115000"/>
              </a:lnSpc>
              <a:spcBef>
                <a:spcPts val="1600"/>
              </a:spcBef>
              <a:spcAft>
                <a:spcPts val="1600"/>
              </a:spcAft>
              <a:buNone/>
            </a:pPr>
            <a:r>
              <a:t/>
            </a:r>
            <a:endParaRPr sz="2400">
              <a:solidFill>
                <a:srgbClr val="434343"/>
              </a:solidFill>
              <a:latin typeface="Open Sans Light"/>
              <a:ea typeface="Open Sans Light"/>
              <a:cs typeface="Open Sans Light"/>
              <a:sym typeface="Open Sans Light"/>
            </a:endParaRPr>
          </a:p>
        </p:txBody>
      </p:sp>
      <p:sp>
        <p:nvSpPr>
          <p:cNvPr id="4621" name="Google Shape;4621;p384"/>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5" name="Shape 4625"/>
        <p:cNvGrpSpPr/>
        <p:nvPr/>
      </p:nvGrpSpPr>
      <p:grpSpPr>
        <a:xfrm>
          <a:off x="0" y="0"/>
          <a:ext cx="0" cy="0"/>
          <a:chOff x="0" y="0"/>
          <a:chExt cx="0" cy="0"/>
        </a:xfrm>
      </p:grpSpPr>
      <p:sp>
        <p:nvSpPr>
          <p:cNvPr id="4626" name="Google Shape;4626;p385"/>
          <p:cNvSpPr txBox="1"/>
          <p:nvPr>
            <p:ph idx="1" type="subTitle"/>
          </p:nvPr>
        </p:nvSpPr>
        <p:spPr>
          <a:xfrm>
            <a:off x="447775" y="55441"/>
            <a:ext cx="5148900" cy="816300"/>
          </a:xfrm>
          <a:prstGeom prst="rect">
            <a:avLst/>
          </a:prstGeom>
          <a:noFill/>
          <a:ln>
            <a:noFill/>
          </a:ln>
        </p:spPr>
        <p:txBody>
          <a:bodyPr anchorCtr="0" anchor="ctr" bIns="91425" lIns="438900"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900">
                <a:latin typeface="Red Hat Text"/>
                <a:ea typeface="Red Hat Text"/>
                <a:cs typeface="Red Hat Text"/>
                <a:sym typeface="Red Hat Text"/>
              </a:rPr>
              <a:t>Quarkus Fundamentals</a:t>
            </a:r>
            <a:endParaRPr/>
          </a:p>
        </p:txBody>
      </p:sp>
      <p:sp>
        <p:nvSpPr>
          <p:cNvPr id="4627" name="Google Shape;4627;p385"/>
          <p:cNvSpPr txBox="1"/>
          <p:nvPr>
            <p:ph type="title"/>
          </p:nvPr>
        </p:nvSpPr>
        <p:spPr>
          <a:xfrm>
            <a:off x="885050" y="871750"/>
            <a:ext cx="10422000" cy="5532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3400"/>
              <a:buNone/>
            </a:pPr>
            <a:r>
              <a:rPr lang="en"/>
              <a:t>Container Native</a:t>
            </a:r>
            <a:endParaRPr/>
          </a:p>
        </p:txBody>
      </p:sp>
      <p:sp>
        <p:nvSpPr>
          <p:cNvPr id="4628" name="Google Shape;4628;p385"/>
          <p:cNvSpPr txBox="1"/>
          <p:nvPr>
            <p:ph idx="12" type="sldNum"/>
          </p:nvPr>
        </p:nvSpPr>
        <p:spPr>
          <a:xfrm>
            <a:off x="81975" y="6169556"/>
            <a:ext cx="731700" cy="143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4629" name="Google Shape;4629;p385"/>
          <p:cNvSpPr txBox="1"/>
          <p:nvPr>
            <p:ph idx="2" type="subTitle"/>
          </p:nvPr>
        </p:nvSpPr>
        <p:spPr>
          <a:xfrm>
            <a:off x="885125" y="1424950"/>
            <a:ext cx="10422000" cy="7056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500"/>
              </a:spcAft>
              <a:buSzPts val="1600"/>
              <a:buNone/>
            </a:pPr>
            <a:r>
              <a:rPr lang="en"/>
              <a:t>Fast Startup and Low Memory Utilization</a:t>
            </a:r>
            <a:endParaRPr/>
          </a:p>
        </p:txBody>
      </p:sp>
      <p:sp>
        <p:nvSpPr>
          <p:cNvPr id="4630" name="Google Shape;4630;p385"/>
          <p:cNvSpPr txBox="1"/>
          <p:nvPr>
            <p:ph idx="3" type="subTitle"/>
          </p:nvPr>
        </p:nvSpPr>
        <p:spPr>
          <a:xfrm>
            <a:off x="885050" y="6169550"/>
            <a:ext cx="8002500" cy="559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1600"/>
              <a:buNone/>
            </a:pPr>
            <a:r>
              <a:t/>
            </a:r>
            <a:endParaRPr/>
          </a:p>
        </p:txBody>
      </p:sp>
      <p:sp>
        <p:nvSpPr>
          <p:cNvPr id="4631" name="Google Shape;4631;p385"/>
          <p:cNvSpPr txBox="1"/>
          <p:nvPr/>
        </p:nvSpPr>
        <p:spPr>
          <a:xfrm>
            <a:off x="4833750" y="3809063"/>
            <a:ext cx="4030200" cy="14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600" u="none" cap="none" strike="noStrike">
              <a:solidFill>
                <a:srgbClr val="000000"/>
              </a:solidFill>
              <a:latin typeface="Arial"/>
              <a:ea typeface="Arial"/>
              <a:cs typeface="Arial"/>
              <a:sym typeface="Arial"/>
            </a:endParaRPr>
          </a:p>
        </p:txBody>
      </p:sp>
      <p:pic>
        <p:nvPicPr>
          <p:cNvPr id="4632" name="Google Shape;4632;p385"/>
          <p:cNvPicPr preferRelativeResize="0"/>
          <p:nvPr/>
        </p:nvPicPr>
        <p:blipFill rotWithShape="1">
          <a:blip r:embed="rId3">
            <a:alphaModFix/>
          </a:blip>
          <a:srcRect b="0" l="0" r="0" t="0"/>
          <a:stretch/>
        </p:blipFill>
        <p:spPr>
          <a:xfrm>
            <a:off x="1899025" y="2094750"/>
            <a:ext cx="8393952" cy="3995151"/>
          </a:xfrm>
          <a:prstGeom prst="rect">
            <a:avLst/>
          </a:prstGeom>
          <a:noFill/>
          <a:ln>
            <a:noFill/>
          </a:ln>
          <a:effectLst>
            <a:outerShdw blurRad="57150" rotWithShape="0" algn="bl" dir="3420000" dist="142875">
              <a:srgbClr val="000000">
                <a:alpha val="498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6" name="Shape 4636"/>
        <p:cNvGrpSpPr/>
        <p:nvPr/>
      </p:nvGrpSpPr>
      <p:grpSpPr>
        <a:xfrm>
          <a:off x="0" y="0"/>
          <a:ext cx="0" cy="0"/>
          <a:chOff x="0" y="0"/>
          <a:chExt cx="0" cy="0"/>
        </a:xfrm>
      </p:grpSpPr>
      <p:sp>
        <p:nvSpPr>
          <p:cNvPr id="4637" name="Google Shape;4637;p386"/>
          <p:cNvSpPr txBox="1"/>
          <p:nvPr/>
        </p:nvSpPr>
        <p:spPr>
          <a:xfrm>
            <a:off x="133" y="406400"/>
            <a:ext cx="12192000" cy="1053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Cloud Native Java Stack + Containers</a:t>
            </a:r>
            <a:endParaRPr b="1" sz="3700">
              <a:solidFill>
                <a:srgbClr val="434343"/>
              </a:solidFill>
              <a:latin typeface="Red Hat Text"/>
              <a:ea typeface="Red Hat Text"/>
              <a:cs typeface="Red Hat Text"/>
              <a:sym typeface="Red Hat Text"/>
            </a:endParaRPr>
          </a:p>
        </p:txBody>
      </p:sp>
      <p:sp>
        <p:nvSpPr>
          <p:cNvPr id="4638" name="Google Shape;4638;p386"/>
          <p:cNvSpPr/>
          <p:nvPr/>
        </p:nvSpPr>
        <p:spPr>
          <a:xfrm>
            <a:off x="509433" y="4495400"/>
            <a:ext cx="11173200" cy="661200"/>
          </a:xfrm>
          <a:prstGeom prst="rect">
            <a:avLst/>
          </a:prstGeom>
          <a:solidFill>
            <a:srgbClr val="FF004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Overpass ExtraLight"/>
                <a:ea typeface="Overpass ExtraLight"/>
                <a:cs typeface="Overpass ExtraLight"/>
                <a:sym typeface="Overpass ExtraLight"/>
              </a:rPr>
              <a:t>CONTAINER ORCHESTRATION</a:t>
            </a:r>
            <a:endParaRPr sz="1900">
              <a:solidFill>
                <a:srgbClr val="FFFFFF"/>
              </a:solidFill>
              <a:latin typeface="Overpass ExtraLight"/>
              <a:ea typeface="Overpass ExtraLight"/>
              <a:cs typeface="Overpass ExtraLight"/>
              <a:sym typeface="Overpass ExtraLight"/>
            </a:endParaRPr>
          </a:p>
        </p:txBody>
      </p:sp>
      <p:grpSp>
        <p:nvGrpSpPr>
          <p:cNvPr id="4639" name="Google Shape;4639;p386"/>
          <p:cNvGrpSpPr/>
          <p:nvPr/>
        </p:nvGrpSpPr>
        <p:grpSpPr>
          <a:xfrm>
            <a:off x="509483" y="1675957"/>
            <a:ext cx="2026907" cy="2676733"/>
            <a:chOff x="217447" y="1274975"/>
            <a:chExt cx="1419900" cy="2007600"/>
          </a:xfrm>
        </p:grpSpPr>
        <p:sp>
          <p:nvSpPr>
            <p:cNvPr id="4640" name="Google Shape;4640;p386"/>
            <p:cNvSpPr/>
            <p:nvPr/>
          </p:nvSpPr>
          <p:spPr>
            <a:xfrm>
              <a:off x="217447" y="1274975"/>
              <a:ext cx="14199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4641" name="Google Shape;4641;p386"/>
            <p:cNvSpPr/>
            <p:nvPr/>
          </p:nvSpPr>
          <p:spPr>
            <a:xfrm>
              <a:off x="343795" y="2820446"/>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4642" name="Google Shape;4642;p386"/>
            <p:cNvSpPr/>
            <p:nvPr/>
          </p:nvSpPr>
          <p:spPr>
            <a:xfrm>
              <a:off x="343795" y="2423789"/>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4643" name="Google Shape;4643;p386"/>
            <p:cNvSpPr/>
            <p:nvPr/>
          </p:nvSpPr>
          <p:spPr>
            <a:xfrm>
              <a:off x="343795" y="2027132"/>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200">
                  <a:solidFill>
                    <a:schemeClr val="lt1"/>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sp>
          <p:nvSpPr>
            <p:cNvPr id="4644" name="Google Shape;4644;p386"/>
            <p:cNvSpPr/>
            <p:nvPr/>
          </p:nvSpPr>
          <p:spPr>
            <a:xfrm>
              <a:off x="343795" y="1630475"/>
              <a:ext cx="1167300" cy="3603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lang="en" sz="1200">
                  <a:solidFill>
                    <a:srgbClr val="FFFFFF"/>
                  </a:solidFill>
                  <a:latin typeface="Overpass ExtraLight"/>
                  <a:ea typeface="Overpass ExtraLight"/>
                  <a:cs typeface="Overpass ExtraLight"/>
                  <a:sym typeface="Overpass ExtraLight"/>
                </a:rPr>
                <a:t>EAP, WAS Liberty or Spring Boot</a:t>
              </a:r>
              <a:endParaRPr sz="1200">
                <a:solidFill>
                  <a:srgbClr val="FFFFFF"/>
                </a:solidFill>
                <a:latin typeface="Overpass ExtraLight"/>
                <a:ea typeface="Overpass ExtraLight"/>
                <a:cs typeface="Overpass ExtraLight"/>
                <a:sym typeface="Overpass ExtraLight"/>
              </a:endParaRPr>
            </a:p>
          </p:txBody>
        </p:sp>
      </p:grpSp>
      <p:grpSp>
        <p:nvGrpSpPr>
          <p:cNvPr id="4645" name="Google Shape;4645;p386"/>
          <p:cNvGrpSpPr/>
          <p:nvPr/>
        </p:nvGrpSpPr>
        <p:grpSpPr>
          <a:xfrm>
            <a:off x="5082612" y="1675957"/>
            <a:ext cx="2026749" cy="2676733"/>
            <a:chOff x="3647399" y="1274975"/>
            <a:chExt cx="1520100" cy="2007600"/>
          </a:xfrm>
        </p:grpSpPr>
        <p:sp>
          <p:nvSpPr>
            <p:cNvPr id="4646" name="Google Shape;4646;p386"/>
            <p:cNvSpPr/>
            <p:nvPr/>
          </p:nvSpPr>
          <p:spPr>
            <a:xfrm>
              <a:off x="3647399"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4647" name="Google Shape;4647;p386"/>
            <p:cNvSpPr/>
            <p:nvPr/>
          </p:nvSpPr>
          <p:spPr>
            <a:xfrm>
              <a:off x="3782668" y="29907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48" name="Google Shape;4648;p386"/>
            <p:cNvSpPr/>
            <p:nvPr/>
          </p:nvSpPr>
          <p:spPr>
            <a:xfrm>
              <a:off x="3782668" y="27606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49" name="Google Shape;4649;p386"/>
            <p:cNvSpPr/>
            <p:nvPr/>
          </p:nvSpPr>
          <p:spPr>
            <a:xfrm>
              <a:off x="3782668" y="253042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50" name="Google Shape;4650;p386"/>
            <p:cNvSpPr/>
            <p:nvPr/>
          </p:nvSpPr>
          <p:spPr>
            <a:xfrm>
              <a:off x="3782668" y="230025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51" name="Google Shape;4651;p386"/>
            <p:cNvSpPr/>
            <p:nvPr/>
          </p:nvSpPr>
          <p:spPr>
            <a:xfrm>
              <a:off x="3782668" y="20700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52" name="Google Shape;4652;p386"/>
            <p:cNvSpPr/>
            <p:nvPr/>
          </p:nvSpPr>
          <p:spPr>
            <a:xfrm>
              <a:off x="3782668" y="18399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sp>
          <p:nvSpPr>
            <p:cNvPr id="4653" name="Google Shape;4653;p386"/>
            <p:cNvSpPr/>
            <p:nvPr/>
          </p:nvSpPr>
          <p:spPr>
            <a:xfrm>
              <a:off x="3782668" y="1611862"/>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NodeJS</a:t>
              </a:r>
              <a:endParaRPr sz="1300">
                <a:solidFill>
                  <a:srgbClr val="FFFFFF"/>
                </a:solidFill>
                <a:latin typeface="Overpass ExtraLight"/>
                <a:ea typeface="Overpass ExtraLight"/>
                <a:cs typeface="Overpass ExtraLight"/>
                <a:sym typeface="Overpass ExtraLight"/>
              </a:endParaRPr>
            </a:p>
          </p:txBody>
        </p:sp>
      </p:grpSp>
      <p:grpSp>
        <p:nvGrpSpPr>
          <p:cNvPr id="4654" name="Google Shape;4654;p386"/>
          <p:cNvGrpSpPr/>
          <p:nvPr/>
        </p:nvGrpSpPr>
        <p:grpSpPr>
          <a:xfrm>
            <a:off x="9655728" y="1675957"/>
            <a:ext cx="2026749" cy="2676733"/>
            <a:chOff x="7077348" y="1274975"/>
            <a:chExt cx="1520100" cy="2007600"/>
          </a:xfrm>
        </p:grpSpPr>
        <p:sp>
          <p:nvSpPr>
            <p:cNvPr id="4655" name="Google Shape;4655;p386"/>
            <p:cNvSpPr/>
            <p:nvPr/>
          </p:nvSpPr>
          <p:spPr>
            <a:xfrm>
              <a:off x="7077348"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grpSp>
          <p:nvGrpSpPr>
            <p:cNvPr id="4656" name="Google Shape;4656;p386"/>
            <p:cNvGrpSpPr/>
            <p:nvPr/>
          </p:nvGrpSpPr>
          <p:grpSpPr>
            <a:xfrm>
              <a:off x="7212475" y="2990775"/>
              <a:ext cx="1249522" cy="190200"/>
              <a:chOff x="4771000" y="3400650"/>
              <a:chExt cx="1520100" cy="190200"/>
            </a:xfrm>
          </p:grpSpPr>
          <p:sp>
            <p:nvSpPr>
              <p:cNvPr id="4657" name="Google Shape;4657;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58" name="Google Shape;4658;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59" name="Google Shape;4659;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60" name="Google Shape;4660;p386"/>
            <p:cNvGrpSpPr/>
            <p:nvPr/>
          </p:nvGrpSpPr>
          <p:grpSpPr>
            <a:xfrm>
              <a:off x="7212475" y="2760600"/>
              <a:ext cx="1249522" cy="190200"/>
              <a:chOff x="4771000" y="3400650"/>
              <a:chExt cx="1520100" cy="190200"/>
            </a:xfrm>
          </p:grpSpPr>
          <p:sp>
            <p:nvSpPr>
              <p:cNvPr id="4661" name="Google Shape;4661;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62" name="Google Shape;4662;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63" name="Google Shape;4663;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64" name="Google Shape;4664;p386"/>
            <p:cNvGrpSpPr/>
            <p:nvPr/>
          </p:nvGrpSpPr>
          <p:grpSpPr>
            <a:xfrm>
              <a:off x="7212475" y="2530425"/>
              <a:ext cx="1249522" cy="190200"/>
              <a:chOff x="4771000" y="3400650"/>
              <a:chExt cx="1520100" cy="190200"/>
            </a:xfrm>
          </p:grpSpPr>
          <p:sp>
            <p:nvSpPr>
              <p:cNvPr id="4665" name="Google Shape;4665;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66" name="Google Shape;4666;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67" name="Google Shape;4667;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68" name="Google Shape;4668;p386"/>
            <p:cNvGrpSpPr/>
            <p:nvPr/>
          </p:nvGrpSpPr>
          <p:grpSpPr>
            <a:xfrm>
              <a:off x="7212475" y="2300250"/>
              <a:ext cx="1249522" cy="190200"/>
              <a:chOff x="4771000" y="3400650"/>
              <a:chExt cx="1520100" cy="190200"/>
            </a:xfrm>
          </p:grpSpPr>
          <p:sp>
            <p:nvSpPr>
              <p:cNvPr id="4669" name="Google Shape;4669;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0" name="Google Shape;4670;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1" name="Google Shape;4671;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72" name="Google Shape;4672;p386"/>
            <p:cNvGrpSpPr/>
            <p:nvPr/>
          </p:nvGrpSpPr>
          <p:grpSpPr>
            <a:xfrm>
              <a:off x="7212475" y="2070075"/>
              <a:ext cx="1249522" cy="190200"/>
              <a:chOff x="4771000" y="3400650"/>
              <a:chExt cx="1520100" cy="190200"/>
            </a:xfrm>
          </p:grpSpPr>
          <p:sp>
            <p:nvSpPr>
              <p:cNvPr id="4673" name="Google Shape;4673;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4" name="Google Shape;4674;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5" name="Google Shape;4675;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76" name="Google Shape;4676;p386"/>
            <p:cNvGrpSpPr/>
            <p:nvPr/>
          </p:nvGrpSpPr>
          <p:grpSpPr>
            <a:xfrm>
              <a:off x="7212475" y="1839900"/>
              <a:ext cx="1249522" cy="190200"/>
              <a:chOff x="4771000" y="3400650"/>
              <a:chExt cx="1520100" cy="190200"/>
            </a:xfrm>
          </p:grpSpPr>
          <p:sp>
            <p:nvSpPr>
              <p:cNvPr id="4677" name="Google Shape;4677;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8" name="Google Shape;4678;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79" name="Google Shape;4679;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nvGrpSpPr>
            <p:cNvPr id="4680" name="Google Shape;4680;p386"/>
            <p:cNvGrpSpPr/>
            <p:nvPr/>
          </p:nvGrpSpPr>
          <p:grpSpPr>
            <a:xfrm>
              <a:off x="7212475" y="1611863"/>
              <a:ext cx="1249522" cy="190200"/>
              <a:chOff x="4771000" y="3400650"/>
              <a:chExt cx="1520100" cy="190200"/>
            </a:xfrm>
          </p:grpSpPr>
          <p:sp>
            <p:nvSpPr>
              <p:cNvPr id="4681" name="Google Shape;4681;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82" name="Google Shape;4682;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sp>
            <p:nvSpPr>
              <p:cNvPr id="4683" name="Google Shape;4683;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Go</a:t>
                </a:r>
                <a:endParaRPr sz="1300">
                  <a:solidFill>
                    <a:srgbClr val="FFFFFF"/>
                  </a:solidFill>
                  <a:latin typeface="Overpass ExtraLight"/>
                  <a:ea typeface="Overpass ExtraLight"/>
                  <a:cs typeface="Overpass ExtraLight"/>
                  <a:sym typeface="Overpass ExtraLight"/>
                </a:endParaRPr>
              </a:p>
            </p:txBody>
          </p:sp>
        </p:grpSp>
      </p:grpSp>
      <p:sp>
        <p:nvSpPr>
          <p:cNvPr id="4684" name="Google Shape;4684;p386"/>
          <p:cNvSpPr txBox="1"/>
          <p:nvPr/>
        </p:nvSpPr>
        <p:spPr>
          <a:xfrm>
            <a:off x="3212100" y="6340433"/>
            <a:ext cx="5768100" cy="2793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100">
                <a:solidFill>
                  <a:srgbClr val="3A81BA"/>
                </a:solidFill>
                <a:latin typeface="Open Sans Light"/>
                <a:ea typeface="Open Sans Light"/>
                <a:cs typeface="Open Sans Light"/>
                <a:sym typeface="Open Sans Light"/>
              </a:rPr>
              <a:t>https://developers.redhat.com/blog/2017/03/14/java-inside-docker/</a:t>
            </a:r>
            <a:endParaRPr sz="1100">
              <a:solidFill>
                <a:srgbClr val="3A81BA"/>
              </a:solidFill>
              <a:latin typeface="Open Sans Light"/>
              <a:ea typeface="Open Sans Light"/>
              <a:cs typeface="Open Sans Light"/>
              <a:sym typeface="Open Sans Light"/>
            </a:endParaRPr>
          </a:p>
        </p:txBody>
      </p:sp>
      <p:pic>
        <p:nvPicPr>
          <p:cNvPr id="4685" name="Google Shape;4685;p386"/>
          <p:cNvPicPr preferRelativeResize="0"/>
          <p:nvPr/>
        </p:nvPicPr>
        <p:blipFill>
          <a:blip r:embed="rId3">
            <a:alphaModFix/>
          </a:blip>
          <a:stretch>
            <a:fillRect/>
          </a:stretch>
        </p:blipFill>
        <p:spPr>
          <a:xfrm>
            <a:off x="2459775" y="4470008"/>
            <a:ext cx="711975" cy="711975"/>
          </a:xfrm>
          <a:prstGeom prst="rect">
            <a:avLst/>
          </a:prstGeom>
          <a:noFill/>
          <a:ln>
            <a:noFill/>
          </a:ln>
        </p:spPr>
      </p:pic>
      <p:grpSp>
        <p:nvGrpSpPr>
          <p:cNvPr id="4686" name="Google Shape;4686;p386"/>
          <p:cNvGrpSpPr/>
          <p:nvPr/>
        </p:nvGrpSpPr>
        <p:grpSpPr>
          <a:xfrm>
            <a:off x="2796055" y="1675957"/>
            <a:ext cx="2026749" cy="2676733"/>
            <a:chOff x="1882324" y="1274975"/>
            <a:chExt cx="1520100" cy="2007600"/>
          </a:xfrm>
        </p:grpSpPr>
        <p:sp>
          <p:nvSpPr>
            <p:cNvPr id="4687" name="Google Shape;4687;p386"/>
            <p:cNvSpPr/>
            <p:nvPr/>
          </p:nvSpPr>
          <p:spPr>
            <a:xfrm>
              <a:off x="1882324" y="1274975"/>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sp>
          <p:nvSpPr>
            <p:cNvPr id="4688" name="Google Shape;4688;p386"/>
            <p:cNvSpPr/>
            <p:nvPr/>
          </p:nvSpPr>
          <p:spPr>
            <a:xfrm>
              <a:off x="2017593" y="29907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89" name="Google Shape;4689;p386"/>
            <p:cNvSpPr/>
            <p:nvPr/>
          </p:nvSpPr>
          <p:spPr>
            <a:xfrm>
              <a:off x="2017593" y="27606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90" name="Google Shape;4690;p386"/>
            <p:cNvSpPr/>
            <p:nvPr/>
          </p:nvSpPr>
          <p:spPr>
            <a:xfrm>
              <a:off x="2017593" y="253042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91" name="Google Shape;4691;p386"/>
            <p:cNvSpPr/>
            <p:nvPr/>
          </p:nvSpPr>
          <p:spPr>
            <a:xfrm>
              <a:off x="2017593" y="230025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92" name="Google Shape;4692;p386"/>
            <p:cNvSpPr/>
            <p:nvPr/>
          </p:nvSpPr>
          <p:spPr>
            <a:xfrm>
              <a:off x="2017593" y="2070075"/>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93" name="Google Shape;4693;p386"/>
            <p:cNvSpPr/>
            <p:nvPr/>
          </p:nvSpPr>
          <p:spPr>
            <a:xfrm>
              <a:off x="2017593" y="1839900"/>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chemeClr val="lt1"/>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sp>
          <p:nvSpPr>
            <p:cNvPr id="4694" name="Google Shape;4694;p386"/>
            <p:cNvSpPr/>
            <p:nvPr/>
          </p:nvSpPr>
          <p:spPr>
            <a:xfrm>
              <a:off x="2017593" y="1611862"/>
              <a:ext cx="12495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300">
                  <a:solidFill>
                    <a:srgbClr val="FFFFFF"/>
                  </a:solidFill>
                  <a:latin typeface="Overpass ExtraLight"/>
                  <a:ea typeface="Overpass ExtraLight"/>
                  <a:cs typeface="Overpass ExtraLight"/>
                  <a:sym typeface="Overpass ExtraLight"/>
                </a:rPr>
                <a:t>Quarkus on JVM</a:t>
              </a:r>
              <a:endParaRPr sz="1300">
                <a:solidFill>
                  <a:srgbClr val="FFFFFF"/>
                </a:solidFill>
                <a:latin typeface="Overpass ExtraLight"/>
                <a:ea typeface="Overpass ExtraLight"/>
                <a:cs typeface="Overpass ExtraLight"/>
                <a:sym typeface="Overpass ExtraLight"/>
              </a:endParaRPr>
            </a:p>
          </p:txBody>
        </p:sp>
      </p:grpSp>
      <p:grpSp>
        <p:nvGrpSpPr>
          <p:cNvPr id="4695" name="Google Shape;4695;p386"/>
          <p:cNvGrpSpPr/>
          <p:nvPr/>
        </p:nvGrpSpPr>
        <p:grpSpPr>
          <a:xfrm>
            <a:off x="7369167" y="1675941"/>
            <a:ext cx="2026749" cy="2676733"/>
            <a:chOff x="5429948" y="1274963"/>
            <a:chExt cx="1520100" cy="2007600"/>
          </a:xfrm>
        </p:grpSpPr>
        <p:sp>
          <p:nvSpPr>
            <p:cNvPr id="4696" name="Google Shape;4696;p386"/>
            <p:cNvSpPr/>
            <p:nvPr/>
          </p:nvSpPr>
          <p:spPr>
            <a:xfrm>
              <a:off x="5429948" y="1274963"/>
              <a:ext cx="1520100" cy="2007600"/>
            </a:xfrm>
            <a:prstGeom prst="rect">
              <a:avLst/>
            </a:prstGeom>
            <a:solidFill>
              <a:srgbClr val="4695EB"/>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lang="en" sz="1900">
                  <a:solidFill>
                    <a:srgbClr val="FFFFFF"/>
                  </a:solidFill>
                  <a:latin typeface="Overpass ExtraLight"/>
                  <a:ea typeface="Overpass ExtraLight"/>
                  <a:cs typeface="Overpass ExtraLight"/>
                  <a:sym typeface="Overpass ExtraLight"/>
                </a:rPr>
                <a:t>Node</a:t>
              </a:r>
              <a:endParaRPr sz="1900">
                <a:solidFill>
                  <a:srgbClr val="FFFFFF"/>
                </a:solidFill>
                <a:latin typeface="Overpass ExtraLight"/>
                <a:ea typeface="Overpass ExtraLight"/>
                <a:cs typeface="Overpass ExtraLight"/>
                <a:sym typeface="Overpass ExtraLight"/>
              </a:endParaRPr>
            </a:p>
          </p:txBody>
        </p:sp>
        <p:grpSp>
          <p:nvGrpSpPr>
            <p:cNvPr id="4697" name="Google Shape;4697;p386"/>
            <p:cNvGrpSpPr/>
            <p:nvPr/>
          </p:nvGrpSpPr>
          <p:grpSpPr>
            <a:xfrm>
              <a:off x="5565075" y="2990763"/>
              <a:ext cx="1249522" cy="190200"/>
              <a:chOff x="4771000" y="3400650"/>
              <a:chExt cx="1520100" cy="190200"/>
            </a:xfrm>
          </p:grpSpPr>
          <p:sp>
            <p:nvSpPr>
              <p:cNvPr id="4698" name="Google Shape;4698;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699" name="Google Shape;4699;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00" name="Google Shape;4700;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01" name="Google Shape;4701;p386"/>
            <p:cNvGrpSpPr/>
            <p:nvPr/>
          </p:nvGrpSpPr>
          <p:grpSpPr>
            <a:xfrm>
              <a:off x="5565075" y="2760588"/>
              <a:ext cx="1249522" cy="190200"/>
              <a:chOff x="4771000" y="3400650"/>
              <a:chExt cx="1520100" cy="190200"/>
            </a:xfrm>
          </p:grpSpPr>
          <p:sp>
            <p:nvSpPr>
              <p:cNvPr id="4702" name="Google Shape;4702;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03" name="Google Shape;4703;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04" name="Google Shape;4704;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05" name="Google Shape;4705;p386"/>
            <p:cNvGrpSpPr/>
            <p:nvPr/>
          </p:nvGrpSpPr>
          <p:grpSpPr>
            <a:xfrm>
              <a:off x="5565075" y="2530413"/>
              <a:ext cx="1249522" cy="190200"/>
              <a:chOff x="4771000" y="3400650"/>
              <a:chExt cx="1520100" cy="190200"/>
            </a:xfrm>
          </p:grpSpPr>
          <p:sp>
            <p:nvSpPr>
              <p:cNvPr id="4706" name="Google Shape;4706;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07" name="Google Shape;4707;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08" name="Google Shape;4708;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09" name="Google Shape;4709;p386"/>
            <p:cNvGrpSpPr/>
            <p:nvPr/>
          </p:nvGrpSpPr>
          <p:grpSpPr>
            <a:xfrm>
              <a:off x="5565075" y="2300238"/>
              <a:ext cx="1249522" cy="190200"/>
              <a:chOff x="4771000" y="3400650"/>
              <a:chExt cx="1520100" cy="190200"/>
            </a:xfrm>
          </p:grpSpPr>
          <p:sp>
            <p:nvSpPr>
              <p:cNvPr id="4710" name="Google Shape;4710;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11" name="Google Shape;4711;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12" name="Google Shape;4712;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13" name="Google Shape;4713;p386"/>
            <p:cNvGrpSpPr/>
            <p:nvPr/>
          </p:nvGrpSpPr>
          <p:grpSpPr>
            <a:xfrm>
              <a:off x="5565075" y="2070063"/>
              <a:ext cx="1249522" cy="190200"/>
              <a:chOff x="4771000" y="3400650"/>
              <a:chExt cx="1520100" cy="190200"/>
            </a:xfrm>
          </p:grpSpPr>
          <p:sp>
            <p:nvSpPr>
              <p:cNvPr id="4714" name="Google Shape;4714;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15" name="Google Shape;4715;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16" name="Google Shape;4716;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17" name="Google Shape;4717;p386"/>
            <p:cNvGrpSpPr/>
            <p:nvPr/>
          </p:nvGrpSpPr>
          <p:grpSpPr>
            <a:xfrm>
              <a:off x="5565075" y="1839888"/>
              <a:ext cx="1249522" cy="190200"/>
              <a:chOff x="4771000" y="3400650"/>
              <a:chExt cx="1520100" cy="190200"/>
            </a:xfrm>
          </p:grpSpPr>
          <p:sp>
            <p:nvSpPr>
              <p:cNvPr id="4718" name="Google Shape;4718;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19" name="Google Shape;4719;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20" name="Google Shape;4720;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nvGrpSpPr>
            <p:cNvPr id="4721" name="Google Shape;4721;p386"/>
            <p:cNvGrpSpPr/>
            <p:nvPr/>
          </p:nvGrpSpPr>
          <p:grpSpPr>
            <a:xfrm>
              <a:off x="5565075" y="1611850"/>
              <a:ext cx="1249522" cy="190200"/>
              <a:chOff x="4771000" y="3400650"/>
              <a:chExt cx="1520100" cy="190200"/>
            </a:xfrm>
          </p:grpSpPr>
          <p:sp>
            <p:nvSpPr>
              <p:cNvPr id="4722" name="Google Shape;4722;p386"/>
              <p:cNvSpPr/>
              <p:nvPr/>
            </p:nvSpPr>
            <p:spPr>
              <a:xfrm>
                <a:off x="47710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rgbClr val="FFFFFF"/>
                    </a:solidFill>
                    <a:latin typeface="Overpass ExtraLight"/>
                    <a:ea typeface="Overpass ExtraLight"/>
                    <a:cs typeface="Overpass ExtraLight"/>
                    <a:sym typeface="Overpass ExtraLight"/>
                  </a:rPr>
                  <a:t>Quarkus Native</a:t>
                </a:r>
                <a:endParaRPr sz="500">
                  <a:solidFill>
                    <a:srgbClr val="FFFFFF"/>
                  </a:solidFill>
                  <a:latin typeface="Overpass ExtraLight"/>
                  <a:ea typeface="Overpass ExtraLight"/>
                  <a:cs typeface="Overpass ExtraLight"/>
                  <a:sym typeface="Overpass ExtraLight"/>
                </a:endParaRPr>
              </a:p>
            </p:txBody>
          </p:sp>
          <p:sp>
            <p:nvSpPr>
              <p:cNvPr id="4723" name="Google Shape;4723;p386"/>
              <p:cNvSpPr/>
              <p:nvPr/>
            </p:nvSpPr>
            <p:spPr>
              <a:xfrm>
                <a:off x="528895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sp>
            <p:nvSpPr>
              <p:cNvPr id="4724" name="Google Shape;4724;p386"/>
              <p:cNvSpPr/>
              <p:nvPr/>
            </p:nvSpPr>
            <p:spPr>
              <a:xfrm>
                <a:off x="5806900" y="3400650"/>
                <a:ext cx="484200" cy="1902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500">
                    <a:solidFill>
                      <a:schemeClr val="lt1"/>
                    </a:solidFill>
                    <a:latin typeface="Overpass ExtraLight"/>
                    <a:ea typeface="Overpass ExtraLight"/>
                    <a:cs typeface="Overpass ExtraLight"/>
                    <a:sym typeface="Overpass ExtraLight"/>
                  </a:rPr>
                  <a:t>Quarkus Native</a:t>
                </a:r>
                <a:endParaRPr sz="1300">
                  <a:solidFill>
                    <a:srgbClr val="FFFFFF"/>
                  </a:solidFill>
                  <a:latin typeface="Overpass ExtraLight"/>
                  <a:ea typeface="Overpass ExtraLight"/>
                  <a:cs typeface="Overpass ExtraLight"/>
                  <a:sym typeface="Overpass ExtraLight"/>
                </a:endParaRPr>
              </a:p>
            </p:txBody>
          </p:sp>
        </p:grpSp>
      </p:grpSp>
      <p:sp>
        <p:nvSpPr>
          <p:cNvPr id="4725" name="Google Shape;4725;p386"/>
          <p:cNvSpPr txBox="1"/>
          <p:nvPr/>
        </p:nvSpPr>
        <p:spPr>
          <a:xfrm>
            <a:off x="509433" y="5421900"/>
            <a:ext cx="11294400" cy="5247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i="1" lang="en" sz="1300">
                <a:solidFill>
                  <a:srgbClr val="990000"/>
                </a:solidFill>
                <a:latin typeface="Overpass Light"/>
                <a:ea typeface="Overpass Light"/>
                <a:cs typeface="Overpass Light"/>
                <a:sym typeface="Overpass Light"/>
              </a:rPr>
              <a:t>“We could run </a:t>
            </a:r>
            <a:r>
              <a:rPr b="1" i="1" lang="en" sz="1300">
                <a:solidFill>
                  <a:srgbClr val="990000"/>
                </a:solidFill>
                <a:latin typeface="Overpass"/>
                <a:ea typeface="Overpass"/>
                <a:cs typeface="Overpass"/>
                <a:sym typeface="Overpass"/>
              </a:rPr>
              <a:t>3 times</a:t>
            </a:r>
            <a:r>
              <a:rPr i="1" lang="en" sz="1300">
                <a:solidFill>
                  <a:srgbClr val="990000"/>
                </a:solidFill>
                <a:latin typeface="Overpass Light"/>
                <a:ea typeface="Overpass Light"/>
                <a:cs typeface="Overpass Light"/>
                <a:sym typeface="Overpass Light"/>
              </a:rPr>
              <a:t> denser deployments without sacrificing </a:t>
            </a:r>
            <a:r>
              <a:rPr b="1" i="1" lang="en" sz="1300">
                <a:solidFill>
                  <a:srgbClr val="990000"/>
                </a:solidFill>
                <a:latin typeface="Overpass"/>
                <a:ea typeface="Overpass"/>
                <a:cs typeface="Overpass"/>
                <a:sym typeface="Overpass"/>
              </a:rPr>
              <a:t>availability</a:t>
            </a:r>
            <a:r>
              <a:rPr i="1" lang="en" sz="1300">
                <a:solidFill>
                  <a:srgbClr val="990000"/>
                </a:solidFill>
                <a:latin typeface="Overpass Light"/>
                <a:ea typeface="Overpass Light"/>
                <a:cs typeface="Overpass Light"/>
                <a:sym typeface="Overpass Light"/>
              </a:rPr>
              <a:t> and </a:t>
            </a:r>
            <a:r>
              <a:rPr b="1" i="1" lang="en" sz="1300">
                <a:solidFill>
                  <a:srgbClr val="990000"/>
                </a:solidFill>
                <a:latin typeface="Overpass"/>
                <a:ea typeface="Overpass"/>
                <a:cs typeface="Overpass"/>
                <a:sym typeface="Overpass"/>
              </a:rPr>
              <a:t>response times</a:t>
            </a:r>
            <a:r>
              <a:rPr i="1" lang="en" sz="1300">
                <a:solidFill>
                  <a:srgbClr val="990000"/>
                </a:solidFill>
                <a:latin typeface="Overpass Light"/>
                <a:ea typeface="Overpass Light"/>
                <a:cs typeface="Overpass Light"/>
                <a:sym typeface="Overpass Light"/>
              </a:rPr>
              <a:t> of services”</a:t>
            </a:r>
            <a:endParaRPr i="1" sz="1300">
              <a:solidFill>
                <a:srgbClr val="990000"/>
              </a:solidFill>
              <a:latin typeface="Overpass Light"/>
              <a:ea typeface="Overpass Light"/>
              <a:cs typeface="Overpass Light"/>
              <a:sym typeface="Overpas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9" name="Shape 4729"/>
        <p:cNvGrpSpPr/>
        <p:nvPr/>
      </p:nvGrpSpPr>
      <p:grpSpPr>
        <a:xfrm>
          <a:off x="0" y="0"/>
          <a:ext cx="0" cy="0"/>
          <a:chOff x="0" y="0"/>
          <a:chExt cx="0" cy="0"/>
        </a:xfrm>
      </p:grpSpPr>
      <p:sp>
        <p:nvSpPr>
          <p:cNvPr id="4730" name="Google Shape;4730;p387"/>
          <p:cNvSpPr txBox="1"/>
          <p:nvPr/>
        </p:nvSpPr>
        <p:spPr>
          <a:xfrm>
            <a:off x="1322208" y="534147"/>
            <a:ext cx="9978900" cy="11115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700">
                <a:latin typeface="Red Hat Display"/>
                <a:ea typeface="Red Hat Display"/>
                <a:cs typeface="Red Hat Display"/>
                <a:sym typeface="Red Hat Display"/>
              </a:rPr>
              <a:t>Quarkus Unifies Imperative and Reactive</a:t>
            </a:r>
            <a:endParaRPr sz="2700">
              <a:latin typeface="Red Hat Display"/>
              <a:ea typeface="Red Hat Display"/>
              <a:cs typeface="Red Hat Display"/>
              <a:sym typeface="Red Hat Display"/>
            </a:endParaRPr>
          </a:p>
        </p:txBody>
      </p:sp>
      <p:sp>
        <p:nvSpPr>
          <p:cNvPr id="4731" name="Google Shape;4731;p387"/>
          <p:cNvSpPr txBox="1"/>
          <p:nvPr/>
        </p:nvSpPr>
        <p:spPr>
          <a:xfrm>
            <a:off x="393700" y="4255876"/>
            <a:ext cx="11741400" cy="2154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Open Sans Light"/>
              <a:buChar char="●"/>
            </a:pPr>
            <a:r>
              <a:rPr lang="en" sz="2400">
                <a:latin typeface="Red Hat Text"/>
                <a:ea typeface="Red Hat Text"/>
                <a:cs typeface="Red Hat Text"/>
                <a:sym typeface="Red Hat Text"/>
              </a:rPr>
              <a:t>Combines both Reactive and imperative development in the </a:t>
            </a:r>
            <a:r>
              <a:rPr b="1" lang="en" sz="2400">
                <a:latin typeface="Red Hat Text"/>
                <a:ea typeface="Red Hat Text"/>
                <a:cs typeface="Red Hat Text"/>
                <a:sym typeface="Red Hat Text"/>
              </a:rPr>
              <a:t>same</a:t>
            </a:r>
            <a:r>
              <a:rPr lang="en" sz="2400">
                <a:latin typeface="Red Hat Text"/>
                <a:ea typeface="Red Hat Text"/>
                <a:cs typeface="Red Hat Text"/>
                <a:sym typeface="Red Hat Text"/>
              </a:rPr>
              <a:t> application</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Messaging - Apache Kafka, MQTT, AMQP…</a:t>
            </a:r>
            <a:endParaRPr sz="2400">
              <a:latin typeface="Red Hat Text"/>
              <a:ea typeface="Red Hat Text"/>
              <a:cs typeface="Red Hat Text"/>
              <a:sym typeface="Red Hat Text"/>
            </a:endParaRPr>
          </a:p>
          <a:p>
            <a:pPr indent="-381000" lvl="0" marL="457200" rtl="0" algn="l">
              <a:lnSpc>
                <a:spcPct val="115000"/>
              </a:lnSpc>
              <a:spcBef>
                <a:spcPts val="0"/>
              </a:spcBef>
              <a:spcAft>
                <a:spcPts val="0"/>
              </a:spcAft>
              <a:buClr>
                <a:srgbClr val="000000"/>
              </a:buClr>
              <a:buSzPts val="2400"/>
              <a:buFont typeface="Red Hat Text"/>
              <a:buChar char="●"/>
            </a:pPr>
            <a:r>
              <a:rPr lang="en" sz="2400">
                <a:latin typeface="Red Hat Text"/>
                <a:ea typeface="Red Hat Text"/>
                <a:cs typeface="Red Hat Text"/>
                <a:sym typeface="Red Hat Text"/>
              </a:rPr>
              <a:t>Reactive Services</a:t>
            </a:r>
            <a:endParaRPr sz="2400">
              <a:latin typeface="Red Hat Text"/>
              <a:ea typeface="Red Hat Text"/>
              <a:cs typeface="Red Hat Text"/>
              <a:sym typeface="Red Hat Text"/>
            </a:endParaRPr>
          </a:p>
        </p:txBody>
      </p:sp>
      <p:sp>
        <p:nvSpPr>
          <p:cNvPr id="4732" name="Google Shape;4732;p387"/>
          <p:cNvSpPr txBox="1"/>
          <p:nvPr/>
        </p:nvSpPr>
        <p:spPr>
          <a:xfrm>
            <a:off x="1122675" y="1167150"/>
            <a:ext cx="4586700" cy="27876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@Inject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SayService say;</a:t>
            </a:r>
            <a:endParaRPr sz="1700">
              <a:latin typeface="Roboto Mono"/>
              <a:ea typeface="Roboto Mono"/>
              <a:cs typeface="Roboto Mono"/>
              <a:sym typeface="Roboto Mono"/>
            </a:endParaRPr>
          </a:p>
          <a:p>
            <a:pPr indent="0" lvl="0" marL="0" rtl="0" algn="l">
              <a:spcBef>
                <a:spcPts val="0"/>
              </a:spcBef>
              <a:spcAft>
                <a:spcPts val="0"/>
              </a:spcAft>
              <a:buNone/>
            </a:pPr>
            <a:r>
              <a:t/>
            </a:r>
            <a:endParaRPr sz="17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@GET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@Produces(MediaType.TEXT_PLAIN)</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public String hello() {</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	return say.hello();</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a:t>
            </a:r>
            <a:endParaRPr sz="1700">
              <a:latin typeface="Roboto Mono"/>
              <a:ea typeface="Roboto Mono"/>
              <a:cs typeface="Roboto Mono"/>
              <a:sym typeface="Roboto Mono"/>
            </a:endParaRPr>
          </a:p>
        </p:txBody>
      </p:sp>
      <p:sp>
        <p:nvSpPr>
          <p:cNvPr id="4733" name="Google Shape;4733;p387"/>
          <p:cNvSpPr txBox="1"/>
          <p:nvPr/>
        </p:nvSpPr>
        <p:spPr>
          <a:xfrm>
            <a:off x="6260650" y="1167150"/>
            <a:ext cx="5446500" cy="2787600"/>
          </a:xfrm>
          <a:prstGeom prst="rect">
            <a:avLst/>
          </a:prstGeom>
          <a:solidFill>
            <a:srgbClr val="F3F3F3"/>
          </a:solid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@Inject</a:t>
            </a:r>
            <a:r>
              <a:rPr lang="en" sz="1700">
                <a:solidFill>
                  <a:srgbClr val="808000"/>
                </a:solidFill>
                <a:latin typeface="Roboto Mono"/>
                <a:ea typeface="Roboto Mono"/>
                <a:cs typeface="Roboto Mono"/>
                <a:sym typeface="Roboto Mono"/>
              </a:rPr>
              <a:t> @Stream(”kafka”)</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Publisher&lt;String&gt; reactiveSay;</a:t>
            </a:r>
            <a:endParaRPr sz="1700">
              <a:latin typeface="Roboto Mono"/>
              <a:ea typeface="Roboto Mono"/>
              <a:cs typeface="Roboto Mono"/>
              <a:sym typeface="Roboto Mono"/>
            </a:endParaRPr>
          </a:p>
          <a:p>
            <a:pPr indent="0" lvl="0" marL="0" rtl="0" algn="l">
              <a:spcBef>
                <a:spcPts val="0"/>
              </a:spcBef>
              <a:spcAft>
                <a:spcPts val="0"/>
              </a:spcAft>
              <a:buNone/>
            </a:pPr>
            <a:r>
              <a:t/>
            </a:r>
            <a:endParaRPr sz="17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@GET</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solidFill>
                  <a:srgbClr val="808000"/>
                </a:solidFill>
                <a:latin typeface="Roboto Mono"/>
                <a:ea typeface="Roboto Mono"/>
                <a:cs typeface="Roboto Mono"/>
                <a:sym typeface="Roboto Mono"/>
              </a:rPr>
              <a:t>@Produces(MediaType.SERVER_SENT_EVENTS)</a:t>
            </a:r>
            <a:endParaRPr sz="1700">
              <a:solidFill>
                <a:srgbClr val="808000"/>
              </a:solidFill>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public Publisher&lt;String&gt; stream() {</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	return reactiveSay;</a:t>
            </a:r>
            <a:endParaRPr sz="1700">
              <a:latin typeface="Roboto Mono"/>
              <a:ea typeface="Roboto Mono"/>
              <a:cs typeface="Roboto Mono"/>
              <a:sym typeface="Roboto Mono"/>
            </a:endParaRPr>
          </a:p>
          <a:p>
            <a:pPr indent="0" lvl="0" marL="0" rtl="0" algn="l">
              <a:spcBef>
                <a:spcPts val="0"/>
              </a:spcBef>
              <a:spcAft>
                <a:spcPts val="0"/>
              </a:spcAft>
              <a:buNone/>
            </a:pPr>
            <a:r>
              <a:rPr lang="en" sz="1700">
                <a:latin typeface="Roboto Mono"/>
                <a:ea typeface="Roboto Mono"/>
                <a:cs typeface="Roboto Mono"/>
                <a:sym typeface="Roboto Mono"/>
              </a:rPr>
              <a:t>}</a:t>
            </a:r>
            <a:endParaRPr sz="1700">
              <a:latin typeface="Roboto Mono"/>
              <a:ea typeface="Roboto Mono"/>
              <a:cs typeface="Roboto Mono"/>
              <a:sym typeface="Roboto Mono"/>
            </a:endParaRPr>
          </a:p>
        </p:txBody>
      </p:sp>
      <p:sp>
        <p:nvSpPr>
          <p:cNvPr id="4734" name="Google Shape;4734;p387"/>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8" name="Shape 4738"/>
        <p:cNvGrpSpPr/>
        <p:nvPr/>
      </p:nvGrpSpPr>
      <p:grpSpPr>
        <a:xfrm>
          <a:off x="0" y="0"/>
          <a:ext cx="0" cy="0"/>
          <a:chOff x="0" y="0"/>
          <a:chExt cx="0" cy="0"/>
        </a:xfrm>
      </p:grpSpPr>
      <p:sp>
        <p:nvSpPr>
          <p:cNvPr id="4739" name="Google Shape;4739;p388"/>
          <p:cNvSpPr txBox="1"/>
          <p:nvPr>
            <p:ph type="title"/>
          </p:nvPr>
        </p:nvSpPr>
        <p:spPr>
          <a:xfrm>
            <a:off x="1752600" y="1078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Quarkus is Reactive!</a:t>
            </a:r>
            <a:endParaRPr/>
          </a:p>
        </p:txBody>
      </p:sp>
      <p:sp>
        <p:nvSpPr>
          <p:cNvPr id="4740" name="Google Shape;4740;p38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4741" name="Google Shape;4741;p388"/>
          <p:cNvPicPr preferRelativeResize="0"/>
          <p:nvPr/>
        </p:nvPicPr>
        <p:blipFill>
          <a:blip r:embed="rId3">
            <a:alphaModFix/>
          </a:blip>
          <a:stretch>
            <a:fillRect/>
          </a:stretch>
        </p:blipFill>
        <p:spPr>
          <a:xfrm>
            <a:off x="1435250" y="1839350"/>
            <a:ext cx="3138130" cy="3950957"/>
          </a:xfrm>
          <a:prstGeom prst="rect">
            <a:avLst/>
          </a:prstGeom>
          <a:noFill/>
          <a:ln>
            <a:noFill/>
          </a:ln>
        </p:spPr>
      </p:pic>
      <p:pic>
        <p:nvPicPr>
          <p:cNvPr id="4742" name="Google Shape;4742;p388"/>
          <p:cNvPicPr preferRelativeResize="0"/>
          <p:nvPr/>
        </p:nvPicPr>
        <p:blipFill>
          <a:blip r:embed="rId4">
            <a:alphaModFix/>
          </a:blip>
          <a:stretch>
            <a:fillRect/>
          </a:stretch>
        </p:blipFill>
        <p:spPr>
          <a:xfrm>
            <a:off x="5709650" y="1176750"/>
            <a:ext cx="4507401" cy="2580426"/>
          </a:xfrm>
          <a:prstGeom prst="rect">
            <a:avLst/>
          </a:prstGeom>
          <a:noFill/>
          <a:ln>
            <a:noFill/>
          </a:ln>
        </p:spPr>
      </p:pic>
      <p:pic>
        <p:nvPicPr>
          <p:cNvPr id="4743" name="Google Shape;4743;p388"/>
          <p:cNvPicPr preferRelativeResize="0"/>
          <p:nvPr/>
        </p:nvPicPr>
        <p:blipFill>
          <a:blip r:embed="rId5">
            <a:alphaModFix/>
          </a:blip>
          <a:stretch>
            <a:fillRect/>
          </a:stretch>
        </p:blipFill>
        <p:spPr>
          <a:xfrm>
            <a:off x="5502750" y="3925773"/>
            <a:ext cx="4804525" cy="2687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7" name="Shape 4747"/>
        <p:cNvGrpSpPr/>
        <p:nvPr/>
      </p:nvGrpSpPr>
      <p:grpSpPr>
        <a:xfrm>
          <a:off x="0" y="0"/>
          <a:ext cx="0" cy="0"/>
          <a:chOff x="0" y="0"/>
          <a:chExt cx="0" cy="0"/>
        </a:xfrm>
      </p:grpSpPr>
      <p:sp>
        <p:nvSpPr>
          <p:cNvPr id="4748" name="Google Shape;4748;p389"/>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2700"/>
              <a:t>Quarkus uses Best of Breed Frameworks &amp; Standards</a:t>
            </a:r>
            <a:endParaRPr sz="2700"/>
          </a:p>
        </p:txBody>
      </p:sp>
      <p:sp>
        <p:nvSpPr>
          <p:cNvPr id="4749" name="Google Shape;4749;p38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750" name="Google Shape;4750;p38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4751" name="Google Shape;4751;p389"/>
          <p:cNvPicPr preferRelativeResize="0"/>
          <p:nvPr/>
        </p:nvPicPr>
        <p:blipFill>
          <a:blip r:embed="rId3">
            <a:alphaModFix/>
          </a:blip>
          <a:stretch>
            <a:fillRect/>
          </a:stretch>
        </p:blipFill>
        <p:spPr>
          <a:xfrm>
            <a:off x="1526538" y="1443900"/>
            <a:ext cx="1209281" cy="1396029"/>
          </a:xfrm>
          <a:prstGeom prst="rect">
            <a:avLst/>
          </a:prstGeom>
          <a:noFill/>
          <a:ln>
            <a:noFill/>
          </a:ln>
        </p:spPr>
      </p:pic>
      <p:pic>
        <p:nvPicPr>
          <p:cNvPr id="4752" name="Google Shape;4752;p389"/>
          <p:cNvPicPr preferRelativeResize="0"/>
          <p:nvPr/>
        </p:nvPicPr>
        <p:blipFill>
          <a:blip r:embed="rId4">
            <a:alphaModFix/>
          </a:blip>
          <a:stretch>
            <a:fillRect/>
          </a:stretch>
        </p:blipFill>
        <p:spPr>
          <a:xfrm>
            <a:off x="8972066" y="3243157"/>
            <a:ext cx="1209281" cy="1396029"/>
          </a:xfrm>
          <a:prstGeom prst="rect">
            <a:avLst/>
          </a:prstGeom>
          <a:noFill/>
          <a:ln>
            <a:noFill/>
          </a:ln>
        </p:spPr>
      </p:pic>
      <p:pic>
        <p:nvPicPr>
          <p:cNvPr id="4753" name="Google Shape;4753;p389"/>
          <p:cNvPicPr preferRelativeResize="0"/>
          <p:nvPr/>
        </p:nvPicPr>
        <p:blipFill>
          <a:blip r:embed="rId5">
            <a:alphaModFix/>
          </a:blip>
          <a:stretch>
            <a:fillRect/>
          </a:stretch>
        </p:blipFill>
        <p:spPr>
          <a:xfrm>
            <a:off x="3012812" y="1443900"/>
            <a:ext cx="1209281" cy="1396029"/>
          </a:xfrm>
          <a:prstGeom prst="rect">
            <a:avLst/>
          </a:prstGeom>
          <a:noFill/>
          <a:ln>
            <a:noFill/>
          </a:ln>
        </p:spPr>
      </p:pic>
      <p:pic>
        <p:nvPicPr>
          <p:cNvPr id="4754" name="Google Shape;4754;p389"/>
          <p:cNvPicPr preferRelativeResize="0"/>
          <p:nvPr/>
        </p:nvPicPr>
        <p:blipFill>
          <a:blip r:embed="rId6">
            <a:alphaModFix/>
          </a:blip>
          <a:stretch>
            <a:fillRect/>
          </a:stretch>
        </p:blipFill>
        <p:spPr>
          <a:xfrm>
            <a:off x="5993844" y="1443900"/>
            <a:ext cx="1209281" cy="1396029"/>
          </a:xfrm>
          <a:prstGeom prst="rect">
            <a:avLst/>
          </a:prstGeom>
          <a:noFill/>
          <a:ln>
            <a:noFill/>
          </a:ln>
        </p:spPr>
      </p:pic>
      <p:pic>
        <p:nvPicPr>
          <p:cNvPr id="4755" name="Google Shape;4755;p389"/>
          <p:cNvPicPr preferRelativeResize="0"/>
          <p:nvPr/>
        </p:nvPicPr>
        <p:blipFill>
          <a:blip r:embed="rId7">
            <a:alphaModFix/>
          </a:blip>
          <a:stretch>
            <a:fillRect/>
          </a:stretch>
        </p:blipFill>
        <p:spPr>
          <a:xfrm>
            <a:off x="7482946" y="1443900"/>
            <a:ext cx="1209281" cy="1396029"/>
          </a:xfrm>
          <a:prstGeom prst="rect">
            <a:avLst/>
          </a:prstGeom>
          <a:noFill/>
          <a:ln>
            <a:noFill/>
          </a:ln>
        </p:spPr>
      </p:pic>
      <p:pic>
        <p:nvPicPr>
          <p:cNvPr id="4756" name="Google Shape;4756;p389"/>
          <p:cNvPicPr preferRelativeResize="0"/>
          <p:nvPr/>
        </p:nvPicPr>
        <p:blipFill>
          <a:blip r:embed="rId8">
            <a:alphaModFix/>
          </a:blip>
          <a:stretch>
            <a:fillRect/>
          </a:stretch>
        </p:blipFill>
        <p:spPr>
          <a:xfrm>
            <a:off x="8972048" y="1443900"/>
            <a:ext cx="1209281" cy="1396029"/>
          </a:xfrm>
          <a:prstGeom prst="rect">
            <a:avLst/>
          </a:prstGeom>
          <a:noFill/>
          <a:ln>
            <a:noFill/>
          </a:ln>
        </p:spPr>
      </p:pic>
      <p:sp>
        <p:nvSpPr>
          <p:cNvPr id="4757" name="Google Shape;4757;p389"/>
          <p:cNvSpPr txBox="1"/>
          <p:nvPr/>
        </p:nvSpPr>
        <p:spPr>
          <a:xfrm>
            <a:off x="1504500"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Eclipse Vert.x</a:t>
            </a:r>
            <a:endParaRPr sz="1000">
              <a:solidFill>
                <a:srgbClr val="434343"/>
              </a:solidFill>
              <a:latin typeface="Red Hat Text"/>
              <a:ea typeface="Red Hat Text"/>
              <a:cs typeface="Red Hat Text"/>
              <a:sym typeface="Red Hat Text"/>
            </a:endParaRPr>
          </a:p>
        </p:txBody>
      </p:sp>
      <p:sp>
        <p:nvSpPr>
          <p:cNvPr id="4758" name="Google Shape;4758;p389"/>
          <p:cNvSpPr txBox="1"/>
          <p:nvPr/>
        </p:nvSpPr>
        <p:spPr>
          <a:xfrm>
            <a:off x="3004716"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Hibernate</a:t>
            </a:r>
            <a:endParaRPr sz="1000">
              <a:solidFill>
                <a:srgbClr val="434343"/>
              </a:solidFill>
              <a:latin typeface="Red Hat Text"/>
              <a:ea typeface="Red Hat Text"/>
              <a:cs typeface="Red Hat Text"/>
              <a:sym typeface="Red Hat Text"/>
            </a:endParaRPr>
          </a:p>
        </p:txBody>
      </p:sp>
      <p:sp>
        <p:nvSpPr>
          <p:cNvPr id="4759" name="Google Shape;4759;p389"/>
          <p:cNvSpPr txBox="1"/>
          <p:nvPr/>
        </p:nvSpPr>
        <p:spPr>
          <a:xfrm>
            <a:off x="4499268"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RESTEasy</a:t>
            </a:r>
            <a:endParaRPr sz="1000">
              <a:solidFill>
                <a:srgbClr val="434343"/>
              </a:solidFill>
              <a:latin typeface="Red Hat Text"/>
              <a:ea typeface="Red Hat Text"/>
              <a:cs typeface="Red Hat Text"/>
              <a:sym typeface="Red Hat Text"/>
            </a:endParaRPr>
          </a:p>
        </p:txBody>
      </p:sp>
      <p:sp>
        <p:nvSpPr>
          <p:cNvPr id="4760" name="Google Shape;4760;p389"/>
          <p:cNvSpPr txBox="1"/>
          <p:nvPr/>
        </p:nvSpPr>
        <p:spPr>
          <a:xfrm>
            <a:off x="5991108"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Camel</a:t>
            </a:r>
            <a:endParaRPr sz="1000">
              <a:solidFill>
                <a:srgbClr val="434343"/>
              </a:solidFill>
              <a:latin typeface="Red Hat Text"/>
              <a:ea typeface="Red Hat Text"/>
              <a:cs typeface="Red Hat Text"/>
              <a:sym typeface="Red Hat Text"/>
            </a:endParaRPr>
          </a:p>
        </p:txBody>
      </p:sp>
      <p:sp>
        <p:nvSpPr>
          <p:cNvPr id="4761" name="Google Shape;4761;p389"/>
          <p:cNvSpPr txBox="1"/>
          <p:nvPr/>
        </p:nvSpPr>
        <p:spPr>
          <a:xfrm>
            <a:off x="7203117" y="2629061"/>
            <a:ext cx="17691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Eclipse MicroProfile</a:t>
            </a:r>
            <a:endParaRPr sz="1000">
              <a:solidFill>
                <a:srgbClr val="434343"/>
              </a:solidFill>
              <a:latin typeface="Red Hat Text"/>
              <a:ea typeface="Red Hat Text"/>
              <a:cs typeface="Red Hat Text"/>
              <a:sym typeface="Red Hat Text"/>
            </a:endParaRPr>
          </a:p>
        </p:txBody>
      </p:sp>
      <p:sp>
        <p:nvSpPr>
          <p:cNvPr id="4762" name="Google Shape;4762;p389"/>
          <p:cNvSpPr txBox="1"/>
          <p:nvPr/>
        </p:nvSpPr>
        <p:spPr>
          <a:xfrm>
            <a:off x="8972063" y="2629061"/>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Netty</a:t>
            </a:r>
            <a:endParaRPr sz="1000">
              <a:solidFill>
                <a:srgbClr val="434343"/>
              </a:solidFill>
              <a:latin typeface="Red Hat Text"/>
              <a:ea typeface="Red Hat Text"/>
              <a:cs typeface="Red Hat Text"/>
              <a:sym typeface="Red Hat Text"/>
            </a:endParaRPr>
          </a:p>
        </p:txBody>
      </p:sp>
      <p:pic>
        <p:nvPicPr>
          <p:cNvPr id="4763" name="Google Shape;4763;p389"/>
          <p:cNvPicPr preferRelativeResize="0"/>
          <p:nvPr/>
        </p:nvPicPr>
        <p:blipFill>
          <a:blip r:embed="rId9">
            <a:alphaModFix/>
          </a:blip>
          <a:stretch>
            <a:fillRect/>
          </a:stretch>
        </p:blipFill>
        <p:spPr>
          <a:xfrm>
            <a:off x="4501950" y="1443900"/>
            <a:ext cx="1209300" cy="1234438"/>
          </a:xfrm>
          <a:prstGeom prst="rect">
            <a:avLst/>
          </a:prstGeom>
          <a:noFill/>
          <a:ln>
            <a:noFill/>
          </a:ln>
        </p:spPr>
      </p:pic>
      <p:pic>
        <p:nvPicPr>
          <p:cNvPr id="4764" name="Google Shape;4764;p389"/>
          <p:cNvPicPr preferRelativeResize="0"/>
          <p:nvPr/>
        </p:nvPicPr>
        <p:blipFill>
          <a:blip r:embed="rId10">
            <a:alphaModFix/>
          </a:blip>
          <a:stretch>
            <a:fillRect/>
          </a:stretch>
        </p:blipFill>
        <p:spPr>
          <a:xfrm>
            <a:off x="1526553" y="3243157"/>
            <a:ext cx="1209281" cy="1396029"/>
          </a:xfrm>
          <a:prstGeom prst="rect">
            <a:avLst/>
          </a:prstGeom>
          <a:noFill/>
          <a:ln>
            <a:noFill/>
          </a:ln>
        </p:spPr>
      </p:pic>
      <p:pic>
        <p:nvPicPr>
          <p:cNvPr id="4765" name="Google Shape;4765;p389"/>
          <p:cNvPicPr preferRelativeResize="0"/>
          <p:nvPr/>
        </p:nvPicPr>
        <p:blipFill>
          <a:blip r:embed="rId11">
            <a:alphaModFix/>
          </a:blip>
          <a:stretch>
            <a:fillRect/>
          </a:stretch>
        </p:blipFill>
        <p:spPr>
          <a:xfrm>
            <a:off x="3006906" y="3243164"/>
            <a:ext cx="1209281" cy="1396029"/>
          </a:xfrm>
          <a:prstGeom prst="rect">
            <a:avLst/>
          </a:prstGeom>
          <a:noFill/>
          <a:ln>
            <a:noFill/>
          </a:ln>
        </p:spPr>
      </p:pic>
      <p:pic>
        <p:nvPicPr>
          <p:cNvPr id="4766" name="Google Shape;4766;p389"/>
          <p:cNvPicPr preferRelativeResize="0"/>
          <p:nvPr/>
        </p:nvPicPr>
        <p:blipFill>
          <a:blip r:embed="rId12">
            <a:alphaModFix/>
          </a:blip>
          <a:stretch>
            <a:fillRect/>
          </a:stretch>
        </p:blipFill>
        <p:spPr>
          <a:xfrm>
            <a:off x="4487260" y="3230531"/>
            <a:ext cx="1231155" cy="1421280"/>
          </a:xfrm>
          <a:prstGeom prst="rect">
            <a:avLst/>
          </a:prstGeom>
          <a:noFill/>
          <a:ln>
            <a:noFill/>
          </a:ln>
        </p:spPr>
      </p:pic>
      <p:pic>
        <p:nvPicPr>
          <p:cNvPr id="4767" name="Google Shape;4767;p389"/>
          <p:cNvPicPr preferRelativeResize="0"/>
          <p:nvPr/>
        </p:nvPicPr>
        <p:blipFill>
          <a:blip r:embed="rId13">
            <a:alphaModFix/>
          </a:blip>
          <a:stretch>
            <a:fillRect/>
          </a:stretch>
        </p:blipFill>
        <p:spPr>
          <a:xfrm>
            <a:off x="5989486" y="3230531"/>
            <a:ext cx="1231155" cy="1421280"/>
          </a:xfrm>
          <a:prstGeom prst="rect">
            <a:avLst/>
          </a:prstGeom>
          <a:noFill/>
          <a:ln>
            <a:noFill/>
          </a:ln>
        </p:spPr>
      </p:pic>
      <p:pic>
        <p:nvPicPr>
          <p:cNvPr id="4768" name="Google Shape;4768;p389"/>
          <p:cNvPicPr preferRelativeResize="0"/>
          <p:nvPr/>
        </p:nvPicPr>
        <p:blipFill>
          <a:blip r:embed="rId14">
            <a:alphaModFix/>
          </a:blip>
          <a:stretch>
            <a:fillRect/>
          </a:stretch>
        </p:blipFill>
        <p:spPr>
          <a:xfrm>
            <a:off x="7491713" y="3243157"/>
            <a:ext cx="1209281" cy="1396029"/>
          </a:xfrm>
          <a:prstGeom prst="rect">
            <a:avLst/>
          </a:prstGeom>
          <a:noFill/>
          <a:ln>
            <a:noFill/>
          </a:ln>
        </p:spPr>
      </p:pic>
      <p:sp>
        <p:nvSpPr>
          <p:cNvPr id="4769" name="Google Shape;4769;p389"/>
          <p:cNvSpPr txBox="1"/>
          <p:nvPr/>
        </p:nvSpPr>
        <p:spPr>
          <a:xfrm>
            <a:off x="1504500"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Kubernetes</a:t>
            </a:r>
            <a:endParaRPr sz="1000">
              <a:solidFill>
                <a:srgbClr val="434343"/>
              </a:solidFill>
              <a:latin typeface="Red Hat Text"/>
              <a:ea typeface="Red Hat Text"/>
              <a:cs typeface="Red Hat Text"/>
              <a:sym typeface="Red Hat Text"/>
            </a:endParaRPr>
          </a:p>
        </p:txBody>
      </p:sp>
      <p:sp>
        <p:nvSpPr>
          <p:cNvPr id="4770" name="Google Shape;4770;p389"/>
          <p:cNvSpPr txBox="1"/>
          <p:nvPr/>
        </p:nvSpPr>
        <p:spPr>
          <a:xfrm>
            <a:off x="3004716"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OpenShift</a:t>
            </a:r>
            <a:endParaRPr sz="1000">
              <a:solidFill>
                <a:srgbClr val="434343"/>
              </a:solidFill>
              <a:latin typeface="Red Hat Text"/>
              <a:ea typeface="Red Hat Text"/>
              <a:cs typeface="Red Hat Text"/>
              <a:sym typeface="Red Hat Text"/>
            </a:endParaRPr>
          </a:p>
        </p:txBody>
      </p:sp>
      <p:sp>
        <p:nvSpPr>
          <p:cNvPr id="4771" name="Google Shape;4771;p389"/>
          <p:cNvSpPr txBox="1"/>
          <p:nvPr/>
        </p:nvSpPr>
        <p:spPr>
          <a:xfrm>
            <a:off x="4499268"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Jaeger</a:t>
            </a:r>
            <a:endParaRPr sz="1000">
              <a:solidFill>
                <a:srgbClr val="434343"/>
              </a:solidFill>
              <a:latin typeface="Red Hat Text"/>
              <a:ea typeface="Red Hat Text"/>
              <a:cs typeface="Red Hat Text"/>
              <a:sym typeface="Red Hat Text"/>
            </a:endParaRPr>
          </a:p>
        </p:txBody>
      </p:sp>
      <p:sp>
        <p:nvSpPr>
          <p:cNvPr id="4772" name="Google Shape;4772;p389"/>
          <p:cNvSpPr txBox="1"/>
          <p:nvPr/>
        </p:nvSpPr>
        <p:spPr>
          <a:xfrm>
            <a:off x="5991108"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Prometheus</a:t>
            </a:r>
            <a:endParaRPr sz="1000">
              <a:solidFill>
                <a:srgbClr val="434343"/>
              </a:solidFill>
              <a:latin typeface="Red Hat Text"/>
              <a:ea typeface="Red Hat Text"/>
              <a:cs typeface="Red Hat Text"/>
              <a:sym typeface="Red Hat Text"/>
            </a:endParaRPr>
          </a:p>
        </p:txBody>
      </p:sp>
      <p:sp>
        <p:nvSpPr>
          <p:cNvPr id="4773" name="Google Shape;4773;p389"/>
          <p:cNvSpPr txBox="1"/>
          <p:nvPr/>
        </p:nvSpPr>
        <p:spPr>
          <a:xfrm>
            <a:off x="7472012"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Kafka</a:t>
            </a:r>
            <a:endParaRPr sz="1000">
              <a:solidFill>
                <a:srgbClr val="434343"/>
              </a:solidFill>
              <a:latin typeface="Red Hat Text"/>
              <a:ea typeface="Red Hat Text"/>
              <a:cs typeface="Red Hat Text"/>
              <a:sym typeface="Red Hat Text"/>
            </a:endParaRPr>
          </a:p>
        </p:txBody>
      </p:sp>
      <p:sp>
        <p:nvSpPr>
          <p:cNvPr id="4774" name="Google Shape;4774;p389"/>
          <p:cNvSpPr txBox="1"/>
          <p:nvPr/>
        </p:nvSpPr>
        <p:spPr>
          <a:xfrm>
            <a:off x="8972063" y="4440943"/>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Infinispan</a:t>
            </a:r>
            <a:endParaRPr sz="1000">
              <a:solidFill>
                <a:srgbClr val="434343"/>
              </a:solidFill>
              <a:latin typeface="Red Hat Text"/>
              <a:ea typeface="Red Hat Text"/>
              <a:cs typeface="Red Hat Text"/>
              <a:sym typeface="Red Hat Text"/>
            </a:endParaRPr>
          </a:p>
        </p:txBody>
      </p:sp>
      <p:pic>
        <p:nvPicPr>
          <p:cNvPr id="4775" name="Google Shape;4775;p389"/>
          <p:cNvPicPr preferRelativeResize="0"/>
          <p:nvPr/>
        </p:nvPicPr>
        <p:blipFill>
          <a:blip r:embed="rId15">
            <a:alphaModFix/>
          </a:blip>
          <a:stretch>
            <a:fillRect/>
          </a:stretch>
        </p:blipFill>
        <p:spPr>
          <a:xfrm>
            <a:off x="1637375" y="5147847"/>
            <a:ext cx="965401" cy="886017"/>
          </a:xfrm>
          <a:prstGeom prst="rect">
            <a:avLst/>
          </a:prstGeom>
          <a:noFill/>
          <a:ln>
            <a:noFill/>
          </a:ln>
        </p:spPr>
      </p:pic>
      <p:sp>
        <p:nvSpPr>
          <p:cNvPr id="4776" name="Google Shape;4776;p389"/>
          <p:cNvSpPr txBox="1"/>
          <p:nvPr/>
        </p:nvSpPr>
        <p:spPr>
          <a:xfrm>
            <a:off x="1504500"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Flyway</a:t>
            </a:r>
            <a:endParaRPr sz="1000">
              <a:solidFill>
                <a:srgbClr val="434343"/>
              </a:solidFill>
              <a:latin typeface="Red Hat Text"/>
              <a:ea typeface="Red Hat Text"/>
              <a:cs typeface="Red Hat Text"/>
              <a:sym typeface="Red Hat Text"/>
            </a:endParaRPr>
          </a:p>
        </p:txBody>
      </p:sp>
      <p:pic>
        <p:nvPicPr>
          <p:cNvPr id="4777" name="Google Shape;4777;p389"/>
          <p:cNvPicPr preferRelativeResize="0"/>
          <p:nvPr/>
        </p:nvPicPr>
        <p:blipFill>
          <a:blip r:embed="rId16">
            <a:alphaModFix/>
          </a:blip>
          <a:stretch>
            <a:fillRect/>
          </a:stretch>
        </p:blipFill>
        <p:spPr>
          <a:xfrm>
            <a:off x="3181322" y="5147847"/>
            <a:ext cx="860472" cy="993353"/>
          </a:xfrm>
          <a:prstGeom prst="rect">
            <a:avLst/>
          </a:prstGeom>
          <a:noFill/>
          <a:ln>
            <a:noFill/>
          </a:ln>
        </p:spPr>
      </p:pic>
      <p:sp>
        <p:nvSpPr>
          <p:cNvPr id="4778" name="Google Shape;4778;p389"/>
          <p:cNvSpPr txBox="1"/>
          <p:nvPr/>
        </p:nvSpPr>
        <p:spPr>
          <a:xfrm>
            <a:off x="2965777"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Neo4j</a:t>
            </a:r>
            <a:endParaRPr sz="1000">
              <a:solidFill>
                <a:srgbClr val="434343"/>
              </a:solidFill>
              <a:latin typeface="Red Hat Text"/>
              <a:ea typeface="Red Hat Text"/>
              <a:cs typeface="Red Hat Text"/>
              <a:sym typeface="Red Hat Text"/>
            </a:endParaRPr>
          </a:p>
        </p:txBody>
      </p:sp>
      <p:pic>
        <p:nvPicPr>
          <p:cNvPr id="4779" name="Google Shape;4779;p389"/>
          <p:cNvPicPr preferRelativeResize="0"/>
          <p:nvPr/>
        </p:nvPicPr>
        <p:blipFill>
          <a:blip r:embed="rId17">
            <a:alphaModFix/>
          </a:blip>
          <a:stretch>
            <a:fillRect/>
          </a:stretch>
        </p:blipFill>
        <p:spPr>
          <a:xfrm>
            <a:off x="4632158" y="5087295"/>
            <a:ext cx="965375" cy="1114456"/>
          </a:xfrm>
          <a:prstGeom prst="rect">
            <a:avLst/>
          </a:prstGeom>
          <a:noFill/>
          <a:ln>
            <a:noFill/>
          </a:ln>
        </p:spPr>
      </p:pic>
      <p:sp>
        <p:nvSpPr>
          <p:cNvPr id="4780" name="Google Shape;4780;p389"/>
          <p:cNvSpPr txBox="1"/>
          <p:nvPr/>
        </p:nvSpPr>
        <p:spPr>
          <a:xfrm>
            <a:off x="4518385"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MongoDB</a:t>
            </a:r>
            <a:endParaRPr sz="1000">
              <a:solidFill>
                <a:srgbClr val="434343"/>
              </a:solidFill>
              <a:latin typeface="Red Hat Text"/>
              <a:ea typeface="Red Hat Text"/>
              <a:cs typeface="Red Hat Text"/>
              <a:sym typeface="Red Hat Text"/>
            </a:endParaRPr>
          </a:p>
        </p:txBody>
      </p:sp>
      <p:pic>
        <p:nvPicPr>
          <p:cNvPr id="4781" name="Google Shape;4781;p389"/>
          <p:cNvPicPr preferRelativeResize="0"/>
          <p:nvPr/>
        </p:nvPicPr>
        <p:blipFill>
          <a:blip r:embed="rId18">
            <a:alphaModFix/>
          </a:blip>
          <a:stretch>
            <a:fillRect/>
          </a:stretch>
        </p:blipFill>
        <p:spPr>
          <a:xfrm>
            <a:off x="5932499" y="5409286"/>
            <a:ext cx="1331968" cy="363137"/>
          </a:xfrm>
          <a:prstGeom prst="rect">
            <a:avLst/>
          </a:prstGeom>
          <a:noFill/>
          <a:ln>
            <a:noFill/>
          </a:ln>
        </p:spPr>
      </p:pic>
      <p:sp>
        <p:nvSpPr>
          <p:cNvPr id="4782" name="Google Shape;4782;p389"/>
          <p:cNvSpPr txBox="1"/>
          <p:nvPr/>
        </p:nvSpPr>
        <p:spPr>
          <a:xfrm>
            <a:off x="6070992"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MQTT</a:t>
            </a:r>
            <a:endParaRPr sz="1000">
              <a:solidFill>
                <a:srgbClr val="434343"/>
              </a:solidFill>
              <a:latin typeface="Red Hat Text"/>
              <a:ea typeface="Red Hat Text"/>
              <a:cs typeface="Red Hat Text"/>
              <a:sym typeface="Red Hat Text"/>
            </a:endParaRPr>
          </a:p>
        </p:txBody>
      </p:sp>
      <p:pic>
        <p:nvPicPr>
          <p:cNvPr id="4783" name="Google Shape;4783;p389"/>
          <p:cNvPicPr preferRelativeResize="0"/>
          <p:nvPr/>
        </p:nvPicPr>
        <p:blipFill>
          <a:blip r:embed="rId19">
            <a:alphaModFix/>
          </a:blip>
          <a:stretch>
            <a:fillRect/>
          </a:stretch>
        </p:blipFill>
        <p:spPr>
          <a:xfrm>
            <a:off x="7775605" y="5147847"/>
            <a:ext cx="860472" cy="993353"/>
          </a:xfrm>
          <a:prstGeom prst="rect">
            <a:avLst/>
          </a:prstGeom>
          <a:noFill/>
          <a:ln>
            <a:noFill/>
          </a:ln>
        </p:spPr>
      </p:pic>
      <p:sp>
        <p:nvSpPr>
          <p:cNvPr id="4784" name="Google Shape;4784;p389"/>
          <p:cNvSpPr txBox="1"/>
          <p:nvPr/>
        </p:nvSpPr>
        <p:spPr>
          <a:xfrm>
            <a:off x="7623599"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KeyCloak</a:t>
            </a:r>
            <a:endParaRPr sz="1000">
              <a:solidFill>
                <a:srgbClr val="434343"/>
              </a:solidFill>
              <a:latin typeface="Red Hat Text"/>
              <a:ea typeface="Red Hat Text"/>
              <a:cs typeface="Red Hat Text"/>
              <a:sym typeface="Red Hat Text"/>
            </a:endParaRPr>
          </a:p>
        </p:txBody>
      </p:sp>
      <p:pic>
        <p:nvPicPr>
          <p:cNvPr id="4785" name="Google Shape;4785;p389"/>
          <p:cNvPicPr preferRelativeResize="0"/>
          <p:nvPr/>
        </p:nvPicPr>
        <p:blipFill>
          <a:blip r:embed="rId20">
            <a:alphaModFix/>
          </a:blip>
          <a:stretch>
            <a:fillRect/>
          </a:stretch>
        </p:blipFill>
        <p:spPr>
          <a:xfrm>
            <a:off x="8972054" y="5343926"/>
            <a:ext cx="1715446" cy="680234"/>
          </a:xfrm>
          <a:prstGeom prst="rect">
            <a:avLst/>
          </a:prstGeom>
          <a:noFill/>
          <a:ln>
            <a:noFill/>
          </a:ln>
        </p:spPr>
      </p:pic>
      <p:sp>
        <p:nvSpPr>
          <p:cNvPr id="4786" name="Google Shape;4786;p389"/>
          <p:cNvSpPr txBox="1"/>
          <p:nvPr/>
        </p:nvSpPr>
        <p:spPr>
          <a:xfrm>
            <a:off x="8993547" y="6127882"/>
            <a:ext cx="12315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Red Hat Text"/>
                <a:ea typeface="Red Hat Text"/>
                <a:cs typeface="Red Hat Text"/>
                <a:sym typeface="Red Hat Text"/>
              </a:rPr>
              <a:t>Apache Tika</a:t>
            </a:r>
            <a:endParaRPr sz="1000">
              <a:solidFill>
                <a:srgbClr val="434343"/>
              </a:solidFill>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0" name="Shape 4790"/>
        <p:cNvGrpSpPr/>
        <p:nvPr/>
      </p:nvGrpSpPr>
      <p:grpSpPr>
        <a:xfrm>
          <a:off x="0" y="0"/>
          <a:ext cx="0" cy="0"/>
          <a:chOff x="0" y="0"/>
          <a:chExt cx="0" cy="0"/>
        </a:xfrm>
      </p:grpSpPr>
      <p:sp>
        <p:nvSpPr>
          <p:cNvPr id="4791" name="Google Shape;4791;p390"/>
          <p:cNvSpPr txBox="1"/>
          <p:nvPr>
            <p:ph type="title"/>
          </p:nvPr>
        </p:nvSpPr>
        <p:spPr>
          <a:xfrm>
            <a:off x="0" y="491767"/>
            <a:ext cx="121920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Quarkus Tools </a:t>
            </a:r>
            <a:r>
              <a:rPr b="1" lang="en">
                <a:latin typeface="Red Hat Text"/>
                <a:ea typeface="Red Hat Text"/>
                <a:cs typeface="Red Hat Text"/>
                <a:sym typeface="Red Hat Text"/>
              </a:rPr>
              <a:t>- Build</a:t>
            </a:r>
            <a:endParaRPr b="1" sz="3700">
              <a:latin typeface="Red Hat Text"/>
              <a:ea typeface="Red Hat Text"/>
              <a:cs typeface="Red Hat Text"/>
              <a:sym typeface="Red Hat Text"/>
            </a:endParaRPr>
          </a:p>
        </p:txBody>
      </p:sp>
      <p:pic>
        <p:nvPicPr>
          <p:cNvPr id="4792" name="Google Shape;4792;p390"/>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pic>
        <p:nvPicPr>
          <p:cNvPr id="4793" name="Google Shape;4793;p390"/>
          <p:cNvPicPr preferRelativeResize="0"/>
          <p:nvPr/>
        </p:nvPicPr>
        <p:blipFill>
          <a:blip r:embed="rId4">
            <a:alphaModFix/>
          </a:blip>
          <a:stretch>
            <a:fillRect/>
          </a:stretch>
        </p:blipFill>
        <p:spPr>
          <a:xfrm>
            <a:off x="766067" y="2240367"/>
            <a:ext cx="4957135" cy="935300"/>
          </a:xfrm>
          <a:prstGeom prst="rect">
            <a:avLst/>
          </a:prstGeom>
          <a:noFill/>
          <a:ln>
            <a:noFill/>
          </a:ln>
        </p:spPr>
      </p:pic>
      <p:sp>
        <p:nvSpPr>
          <p:cNvPr id="4794" name="Google Shape;4794;p390"/>
          <p:cNvSpPr txBox="1"/>
          <p:nvPr/>
        </p:nvSpPr>
        <p:spPr>
          <a:xfrm>
            <a:off x="3144900" y="3827767"/>
            <a:ext cx="6195300" cy="2103900"/>
          </a:xfrm>
          <a:prstGeom prst="rect">
            <a:avLst/>
          </a:prstGeom>
          <a:solidFill>
            <a:srgbClr val="FFFFFF"/>
          </a:solidFill>
          <a:ln cap="flat" cmpd="sng" w="9525">
            <a:solidFill>
              <a:srgbClr val="CCCCCC"/>
            </a:solidFill>
            <a:prstDash val="solid"/>
            <a:round/>
            <a:headEnd len="sm" w="sm" type="none"/>
            <a:tailEnd len="sm" w="sm" type="none"/>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
                <a:solidFill>
                  <a:schemeClr val="dk1"/>
                </a:solidFill>
              </a:rPr>
              <a:t>mvn io.quarkus:quarkus-maven-plugin:1.3.2.Final-redhat-00001:create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-DprojectGroupId=org.acme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-DprojectArtifactId=getting-started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-DplatformGroupId=com.redhat.quarkus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-DplatformVersion=1.3.2.Final-redhat-00001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-DclassName="org.acme.quickstart.GreetingResource" \</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    -Dpath="/hello"</a:t>
            </a:r>
            <a:endParaRPr>
              <a:solidFill>
                <a:schemeClr val="dk1"/>
              </a:solidFill>
            </a:endParaRPr>
          </a:p>
          <a:p>
            <a:pPr indent="0" lvl="0" marL="0" rtl="0" algn="l">
              <a:spcBef>
                <a:spcPts val="0"/>
              </a:spcBef>
              <a:spcAft>
                <a:spcPts val="0"/>
              </a:spcAft>
              <a:buClr>
                <a:schemeClr val="dk1"/>
              </a:buClr>
              <a:buSzPts val="1500"/>
              <a:buFont typeface="Arial"/>
              <a:buNone/>
            </a:pPr>
            <a:r>
              <a:rPr lang="en">
                <a:solidFill>
                  <a:schemeClr val="dk1"/>
                </a:solidFill>
              </a:rPr>
              <a:t>cd getting-started</a:t>
            </a:r>
            <a:endParaRPr sz="1800">
              <a:latin typeface="Open Sans Light"/>
              <a:ea typeface="Open Sans Light"/>
              <a:cs typeface="Open Sans Light"/>
              <a:sym typeface="Open Sans Light"/>
            </a:endParaRPr>
          </a:p>
        </p:txBody>
      </p:sp>
      <p:pic>
        <p:nvPicPr>
          <p:cNvPr id="4795" name="Google Shape;4795;p390"/>
          <p:cNvPicPr preferRelativeResize="0"/>
          <p:nvPr/>
        </p:nvPicPr>
        <p:blipFill>
          <a:blip r:embed="rId5">
            <a:alphaModFix/>
          </a:blip>
          <a:stretch>
            <a:fillRect/>
          </a:stretch>
        </p:blipFill>
        <p:spPr>
          <a:xfrm>
            <a:off x="6894967" y="1893100"/>
            <a:ext cx="4628434" cy="1430733"/>
          </a:xfrm>
          <a:prstGeom prst="rect">
            <a:avLst/>
          </a:prstGeom>
          <a:noFill/>
          <a:ln>
            <a:noFill/>
          </a:ln>
        </p:spPr>
      </p:pic>
      <p:cxnSp>
        <p:nvCxnSpPr>
          <p:cNvPr id="4796" name="Google Shape;4796;p390"/>
          <p:cNvCxnSpPr/>
          <p:nvPr/>
        </p:nvCxnSpPr>
        <p:spPr>
          <a:xfrm flipH="1">
            <a:off x="6227600" y="1770667"/>
            <a:ext cx="29700" cy="1675500"/>
          </a:xfrm>
          <a:prstGeom prst="straightConnector1">
            <a:avLst/>
          </a:prstGeom>
          <a:noFill/>
          <a:ln cap="flat" cmpd="sng" w="19050">
            <a:solidFill>
              <a:srgbClr val="999999"/>
            </a:solidFill>
            <a:prstDash val="dot"/>
            <a:round/>
            <a:headEnd len="med" w="med" type="none"/>
            <a:tailEnd len="med" w="med" type="none"/>
          </a:ln>
        </p:spPr>
      </p:cxnSp>
      <p:sp>
        <p:nvSpPr>
          <p:cNvPr id="4797" name="Google Shape;4797;p390"/>
          <p:cNvSpPr txBox="1"/>
          <p:nvPr/>
        </p:nvSpPr>
        <p:spPr>
          <a:xfrm>
            <a:off x="11244500" y="2028800"/>
            <a:ext cx="700800" cy="4269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24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1" name="Shape 4801"/>
        <p:cNvGrpSpPr/>
        <p:nvPr/>
      </p:nvGrpSpPr>
      <p:grpSpPr>
        <a:xfrm>
          <a:off x="0" y="0"/>
          <a:ext cx="0" cy="0"/>
          <a:chOff x="0" y="0"/>
          <a:chExt cx="0" cy="0"/>
        </a:xfrm>
      </p:grpSpPr>
      <p:sp>
        <p:nvSpPr>
          <p:cNvPr id="4802" name="Google Shape;4802;p391"/>
          <p:cNvSpPr txBox="1"/>
          <p:nvPr>
            <p:ph type="title"/>
          </p:nvPr>
        </p:nvSpPr>
        <p:spPr>
          <a:xfrm>
            <a:off x="1192053" y="803925"/>
            <a:ext cx="9807900" cy="10179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sz="3700">
                <a:latin typeface="Red Hat Text"/>
                <a:ea typeface="Red Hat Text"/>
                <a:cs typeface="Red Hat Text"/>
                <a:sym typeface="Red Hat Text"/>
              </a:rPr>
              <a:t>Quarkus Tools </a:t>
            </a:r>
            <a:r>
              <a:rPr b="1" lang="en">
                <a:latin typeface="Red Hat Text"/>
                <a:ea typeface="Red Hat Text"/>
                <a:cs typeface="Red Hat Text"/>
                <a:sym typeface="Red Hat Text"/>
              </a:rPr>
              <a:t>- IDE</a:t>
            </a:r>
            <a:endParaRPr b="1" sz="3700">
              <a:latin typeface="Red Hat Text"/>
              <a:ea typeface="Red Hat Text"/>
              <a:cs typeface="Red Hat Text"/>
              <a:sym typeface="Red Hat Text"/>
            </a:endParaRPr>
          </a:p>
        </p:txBody>
      </p:sp>
      <p:pic>
        <p:nvPicPr>
          <p:cNvPr id="4803" name="Google Shape;4803;p391"/>
          <p:cNvPicPr preferRelativeResize="0"/>
          <p:nvPr/>
        </p:nvPicPr>
        <p:blipFill rotWithShape="1">
          <a:blip r:embed="rId3">
            <a:alphaModFix/>
          </a:blip>
          <a:srcRect b="317" l="0" r="0" t="327"/>
          <a:stretch/>
        </p:blipFill>
        <p:spPr>
          <a:xfrm>
            <a:off x="10711279" y="6313250"/>
            <a:ext cx="975850" cy="228121"/>
          </a:xfrm>
          <a:prstGeom prst="rect">
            <a:avLst/>
          </a:prstGeom>
          <a:noFill/>
          <a:ln>
            <a:noFill/>
          </a:ln>
        </p:spPr>
      </p:pic>
      <p:grpSp>
        <p:nvGrpSpPr>
          <p:cNvPr id="4804" name="Google Shape;4804;p391"/>
          <p:cNvGrpSpPr/>
          <p:nvPr/>
        </p:nvGrpSpPr>
        <p:grpSpPr>
          <a:xfrm>
            <a:off x="1240774" y="2242726"/>
            <a:ext cx="1775156" cy="2897028"/>
            <a:chOff x="778200" y="2215500"/>
            <a:chExt cx="1331400" cy="2172825"/>
          </a:xfrm>
        </p:grpSpPr>
        <p:sp>
          <p:nvSpPr>
            <p:cNvPr id="4805" name="Google Shape;4805;p391"/>
            <p:cNvSpPr txBox="1"/>
            <p:nvPr/>
          </p:nvSpPr>
          <p:spPr>
            <a:xfrm>
              <a:off x="1009800" y="3659025"/>
              <a:ext cx="868200" cy="729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u="sng">
                  <a:solidFill>
                    <a:schemeClr val="hlink"/>
                  </a:solidFill>
                  <a:hlinkClick r:id="rId4"/>
                </a:rPr>
                <a:t>VSCode</a:t>
              </a:r>
              <a:endParaRPr sz="1900"/>
            </a:p>
          </p:txBody>
        </p:sp>
        <p:pic>
          <p:nvPicPr>
            <p:cNvPr id="4806" name="Google Shape;4806;p391"/>
            <p:cNvPicPr preferRelativeResize="0"/>
            <p:nvPr/>
          </p:nvPicPr>
          <p:blipFill>
            <a:blip r:embed="rId5">
              <a:alphaModFix/>
            </a:blip>
            <a:stretch>
              <a:fillRect/>
            </a:stretch>
          </p:blipFill>
          <p:spPr>
            <a:xfrm>
              <a:off x="778200" y="2215500"/>
              <a:ext cx="1331400" cy="1331400"/>
            </a:xfrm>
            <a:prstGeom prst="rect">
              <a:avLst/>
            </a:prstGeom>
            <a:noFill/>
            <a:ln>
              <a:noFill/>
            </a:ln>
          </p:spPr>
        </p:pic>
      </p:grpSp>
      <p:grpSp>
        <p:nvGrpSpPr>
          <p:cNvPr id="4807" name="Google Shape;4807;p391"/>
          <p:cNvGrpSpPr/>
          <p:nvPr/>
        </p:nvGrpSpPr>
        <p:grpSpPr>
          <a:xfrm>
            <a:off x="3700832" y="2242726"/>
            <a:ext cx="1889153" cy="2514237"/>
            <a:chOff x="2720800" y="2215500"/>
            <a:chExt cx="1416900" cy="1885725"/>
          </a:xfrm>
        </p:grpSpPr>
        <p:sp>
          <p:nvSpPr>
            <p:cNvPr id="4808" name="Google Shape;4808;p391"/>
            <p:cNvSpPr txBox="1"/>
            <p:nvPr/>
          </p:nvSpPr>
          <p:spPr>
            <a:xfrm>
              <a:off x="2803450" y="3659025"/>
              <a:ext cx="1268100" cy="442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6"/>
                </a:rPr>
                <a:t>Eclipse</a:t>
              </a:r>
              <a:endParaRPr sz="1900"/>
            </a:p>
          </p:txBody>
        </p:sp>
        <p:pic>
          <p:nvPicPr>
            <p:cNvPr id="4809" name="Google Shape;4809;p391"/>
            <p:cNvPicPr preferRelativeResize="0"/>
            <p:nvPr/>
          </p:nvPicPr>
          <p:blipFill rotWithShape="1">
            <a:blip r:embed="rId7">
              <a:alphaModFix/>
            </a:blip>
            <a:srcRect b="22651" l="20545" r="20902" t="22327"/>
            <a:stretch/>
          </p:blipFill>
          <p:spPr>
            <a:xfrm>
              <a:off x="2720800" y="2215500"/>
              <a:ext cx="1416900" cy="1331400"/>
            </a:xfrm>
            <a:prstGeom prst="rect">
              <a:avLst/>
            </a:prstGeom>
            <a:noFill/>
            <a:ln>
              <a:noFill/>
            </a:ln>
          </p:spPr>
        </p:pic>
      </p:grpSp>
      <p:grpSp>
        <p:nvGrpSpPr>
          <p:cNvPr id="4810" name="Google Shape;4810;p391"/>
          <p:cNvGrpSpPr/>
          <p:nvPr/>
        </p:nvGrpSpPr>
        <p:grpSpPr>
          <a:xfrm>
            <a:off x="6274893" y="2242726"/>
            <a:ext cx="2366741" cy="2618235"/>
            <a:chOff x="4538625" y="2215500"/>
            <a:chExt cx="1775100" cy="1963725"/>
          </a:xfrm>
        </p:grpSpPr>
        <p:sp>
          <p:nvSpPr>
            <p:cNvPr id="4811" name="Google Shape;4811;p391"/>
            <p:cNvSpPr txBox="1"/>
            <p:nvPr/>
          </p:nvSpPr>
          <p:spPr>
            <a:xfrm>
              <a:off x="4792125" y="3659025"/>
              <a:ext cx="1268100" cy="520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8"/>
                </a:rPr>
                <a:t>IntelliJ</a:t>
              </a:r>
              <a:endParaRPr sz="1900"/>
            </a:p>
          </p:txBody>
        </p:sp>
        <p:pic>
          <p:nvPicPr>
            <p:cNvPr id="4812" name="Google Shape;4812;p391"/>
            <p:cNvPicPr preferRelativeResize="0"/>
            <p:nvPr/>
          </p:nvPicPr>
          <p:blipFill>
            <a:blip r:embed="rId9">
              <a:alphaModFix/>
            </a:blip>
            <a:stretch>
              <a:fillRect/>
            </a:stretch>
          </p:blipFill>
          <p:spPr>
            <a:xfrm>
              <a:off x="4538625" y="2215500"/>
              <a:ext cx="1775100" cy="1331400"/>
            </a:xfrm>
            <a:prstGeom prst="rect">
              <a:avLst/>
            </a:prstGeom>
            <a:noFill/>
            <a:ln>
              <a:noFill/>
            </a:ln>
          </p:spPr>
        </p:pic>
      </p:grpSp>
      <p:grpSp>
        <p:nvGrpSpPr>
          <p:cNvPr id="4813" name="Google Shape;4813;p391"/>
          <p:cNvGrpSpPr/>
          <p:nvPr/>
        </p:nvGrpSpPr>
        <p:grpSpPr>
          <a:xfrm>
            <a:off x="9326539" y="2184511"/>
            <a:ext cx="2091148" cy="2955243"/>
            <a:chOff x="6842675" y="2171838"/>
            <a:chExt cx="1568400" cy="2216488"/>
          </a:xfrm>
        </p:grpSpPr>
        <p:sp>
          <p:nvSpPr>
            <p:cNvPr id="4814" name="Google Shape;4814;p391"/>
            <p:cNvSpPr txBox="1"/>
            <p:nvPr/>
          </p:nvSpPr>
          <p:spPr>
            <a:xfrm>
              <a:off x="6842675" y="3659025"/>
              <a:ext cx="1568400" cy="729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1900" u="sng">
                  <a:solidFill>
                    <a:schemeClr val="hlink"/>
                  </a:solidFill>
                  <a:hlinkClick r:id="rId10"/>
                </a:rPr>
                <a:t>che.openshift.io</a:t>
              </a:r>
              <a:endParaRPr sz="1900"/>
            </a:p>
          </p:txBody>
        </p:sp>
        <p:pic>
          <p:nvPicPr>
            <p:cNvPr id="4815" name="Google Shape;4815;p391"/>
            <p:cNvPicPr preferRelativeResize="0"/>
            <p:nvPr/>
          </p:nvPicPr>
          <p:blipFill rotWithShape="1">
            <a:blip r:embed="rId11">
              <a:alphaModFix/>
            </a:blip>
            <a:srcRect b="11931" l="32868" r="32620" t="12166"/>
            <a:stretch/>
          </p:blipFill>
          <p:spPr>
            <a:xfrm>
              <a:off x="7016675" y="2171838"/>
              <a:ext cx="1220400" cy="14091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9" name="Shape 4819"/>
        <p:cNvGrpSpPr/>
        <p:nvPr/>
      </p:nvGrpSpPr>
      <p:grpSpPr>
        <a:xfrm>
          <a:off x="0" y="0"/>
          <a:ext cx="0" cy="0"/>
          <a:chOff x="0" y="0"/>
          <a:chExt cx="0" cy="0"/>
        </a:xfrm>
      </p:grpSpPr>
      <p:sp>
        <p:nvSpPr>
          <p:cNvPr id="4820" name="Google Shape;4820;p392"/>
          <p:cNvSpPr txBox="1"/>
          <p:nvPr>
            <p:ph type="title"/>
          </p:nvPr>
        </p:nvSpPr>
        <p:spPr>
          <a:xfrm>
            <a:off x="1796475" y="200000"/>
            <a:ext cx="8686800" cy="9678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2700">
                <a:solidFill>
                  <a:schemeClr val="dk1"/>
                </a:solidFill>
              </a:rPr>
              <a:t>Quarkus Included in Kubernetes &amp; Red Hat OpenShift</a:t>
            </a:r>
            <a:endParaRPr sz="2700">
              <a:solidFill>
                <a:schemeClr val="dk1"/>
              </a:solidFill>
            </a:endParaRPr>
          </a:p>
          <a:p>
            <a:pPr indent="0" lvl="0" marL="0" rtl="0" algn="l">
              <a:spcBef>
                <a:spcPts val="0"/>
              </a:spcBef>
              <a:spcAft>
                <a:spcPts val="0"/>
              </a:spcAft>
              <a:buNone/>
            </a:pPr>
            <a:r>
              <a:t/>
            </a:r>
            <a:endParaRPr/>
          </a:p>
        </p:txBody>
      </p:sp>
      <p:sp>
        <p:nvSpPr>
          <p:cNvPr id="4821" name="Google Shape;4821;p392"/>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4822" name="Google Shape;4822;p392"/>
          <p:cNvSpPr txBox="1"/>
          <p:nvPr/>
        </p:nvSpPr>
        <p:spPr>
          <a:xfrm>
            <a:off x="9130144" y="3328584"/>
            <a:ext cx="2018400" cy="28899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Identical support scope vs. Runtimes</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Support for 3.11, latest 4.x</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Fully supported during OpenShift EUS lifecycle</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OCP, OSD, ARO, etc</a:t>
            </a:r>
            <a:endParaRPr sz="1500">
              <a:latin typeface="Red Hat Display"/>
              <a:ea typeface="Red Hat Display"/>
              <a:cs typeface="Red Hat Display"/>
              <a:sym typeface="Red Hat Display"/>
            </a:endParaRPr>
          </a:p>
          <a:p>
            <a:pPr indent="0" lvl="0" marL="0" rtl="0" algn="l">
              <a:lnSpc>
                <a:spcPct val="115000"/>
              </a:lnSpc>
              <a:spcBef>
                <a:spcPts val="800"/>
              </a:spcBef>
              <a:spcAft>
                <a:spcPts val="800"/>
              </a:spcAft>
              <a:buNone/>
            </a:pPr>
            <a:r>
              <a:t/>
            </a:r>
            <a:endParaRPr sz="1500">
              <a:latin typeface="Red Hat Display"/>
              <a:ea typeface="Red Hat Display"/>
              <a:cs typeface="Red Hat Display"/>
              <a:sym typeface="Red Hat Display"/>
            </a:endParaRPr>
          </a:p>
        </p:txBody>
      </p:sp>
      <p:sp>
        <p:nvSpPr>
          <p:cNvPr id="4823" name="Google Shape;4823;p392"/>
          <p:cNvSpPr txBox="1"/>
          <p:nvPr/>
        </p:nvSpPr>
        <p:spPr>
          <a:xfrm>
            <a:off x="960477" y="3328584"/>
            <a:ext cx="2383500" cy="33276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Includes OpenShift developer extensions </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Simplified deployment of JVM and Native mode applications</a:t>
            </a:r>
            <a:endParaRPr sz="1500">
              <a:solidFill>
                <a:srgbClr val="000000"/>
              </a:solidFill>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Includes support for ConfigMap/Secrets volume mounts</a:t>
            </a:r>
            <a:endParaRPr sz="1500">
              <a:solidFill>
                <a:srgbClr val="000000"/>
              </a:solidFill>
              <a:latin typeface="Red Hat Display"/>
              <a:ea typeface="Red Hat Display"/>
              <a:cs typeface="Red Hat Display"/>
              <a:sym typeface="Red Hat Display"/>
            </a:endParaRPr>
          </a:p>
          <a:p>
            <a:pPr indent="0" lvl="0" marL="0" rtl="0" algn="l">
              <a:lnSpc>
                <a:spcPct val="115000"/>
              </a:lnSpc>
              <a:spcBef>
                <a:spcPts val="800"/>
              </a:spcBef>
              <a:spcAft>
                <a:spcPts val="0"/>
              </a:spcAft>
              <a:buNone/>
            </a:pPr>
            <a:r>
              <a:t/>
            </a:r>
            <a:endParaRPr sz="1500">
              <a:latin typeface="Red Hat Text"/>
              <a:ea typeface="Red Hat Text"/>
              <a:cs typeface="Red Hat Text"/>
              <a:sym typeface="Red Hat Text"/>
            </a:endParaRPr>
          </a:p>
        </p:txBody>
      </p:sp>
      <p:sp>
        <p:nvSpPr>
          <p:cNvPr id="4824" name="Google Shape;4824;p392"/>
          <p:cNvSpPr txBox="1"/>
          <p:nvPr/>
        </p:nvSpPr>
        <p:spPr>
          <a:xfrm>
            <a:off x="885050" y="27861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Single Step Deployment</a:t>
            </a:r>
            <a:endParaRPr sz="1600">
              <a:solidFill>
                <a:srgbClr val="FF0000"/>
              </a:solidFill>
              <a:latin typeface="Red Hat Text Medium"/>
              <a:ea typeface="Red Hat Text Medium"/>
              <a:cs typeface="Red Hat Text Medium"/>
              <a:sym typeface="Red Hat Text Medium"/>
            </a:endParaRPr>
          </a:p>
        </p:txBody>
      </p:sp>
      <p:sp>
        <p:nvSpPr>
          <p:cNvPr id="4825" name="Google Shape;4825;p392"/>
          <p:cNvSpPr txBox="1"/>
          <p:nvPr/>
        </p:nvSpPr>
        <p:spPr>
          <a:xfrm>
            <a:off x="9025200" y="2771319"/>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Support Lifecycle </a:t>
            </a:r>
            <a:endParaRPr sz="1600">
              <a:solidFill>
                <a:srgbClr val="FF0000"/>
              </a:solidFill>
              <a:latin typeface="Red Hat Text Medium"/>
              <a:ea typeface="Red Hat Text Medium"/>
              <a:cs typeface="Red Hat Text Medium"/>
              <a:sym typeface="Red Hat Text Medium"/>
            </a:endParaRPr>
          </a:p>
        </p:txBody>
      </p:sp>
      <p:sp>
        <p:nvSpPr>
          <p:cNvPr id="4826" name="Google Shape;4826;p392"/>
          <p:cNvSpPr txBox="1"/>
          <p:nvPr/>
        </p:nvSpPr>
        <p:spPr>
          <a:xfrm>
            <a:off x="6414777" y="3328584"/>
            <a:ext cx="2018400" cy="2581200"/>
          </a:xfrm>
          <a:prstGeom prst="rect">
            <a:avLst/>
          </a:prstGeom>
          <a:noFill/>
          <a:ln>
            <a:noFill/>
          </a:ln>
        </p:spPr>
        <p:txBody>
          <a:bodyPr anchorCtr="0" anchor="t" bIns="0" lIns="0" spcFirstLastPara="1" rIns="0" wrap="square" tIns="0">
            <a:noAutofit/>
          </a:bodyPr>
          <a:lstStyle/>
          <a:p>
            <a:pPr indent="-2159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CodeReady Workspaces plugin </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Scaffold new projects</a:t>
            </a:r>
            <a:endParaRPr sz="1500">
              <a:solidFill>
                <a:srgbClr val="000000"/>
              </a:solidFill>
              <a:latin typeface="Red Hat Display"/>
              <a:ea typeface="Red Hat Display"/>
              <a:cs typeface="Red Hat Display"/>
              <a:sym typeface="Red Hat Display"/>
            </a:endParaRPr>
          </a:p>
          <a:p>
            <a:pPr indent="-215900" lvl="0" marL="165100" rtl="0" algn="l">
              <a:lnSpc>
                <a:spcPct val="115000"/>
              </a:lnSpc>
              <a:spcBef>
                <a:spcPts val="800"/>
              </a:spcBef>
              <a:spcAft>
                <a:spcPts val="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Code completion</a:t>
            </a:r>
            <a:endParaRPr sz="1500">
              <a:solidFill>
                <a:srgbClr val="000000"/>
              </a:solidFill>
              <a:latin typeface="Red Hat Display"/>
              <a:ea typeface="Red Hat Display"/>
              <a:cs typeface="Red Hat Display"/>
              <a:sym typeface="Red Hat Display"/>
            </a:endParaRPr>
          </a:p>
          <a:p>
            <a:pPr indent="-209550" lvl="0" marL="165100" rtl="0" algn="l">
              <a:lnSpc>
                <a:spcPct val="115000"/>
              </a:lnSpc>
              <a:spcBef>
                <a:spcPts val="800"/>
              </a:spcBef>
              <a:spcAft>
                <a:spcPts val="0"/>
              </a:spcAft>
              <a:buClr>
                <a:srgbClr val="EE0000"/>
              </a:buClr>
              <a:buSzPts val="1500"/>
              <a:buFont typeface="Red Hat Display"/>
              <a:buChar char="●"/>
            </a:pPr>
            <a:r>
              <a:rPr lang="en" sz="1500">
                <a:latin typeface="Red Hat Display"/>
                <a:ea typeface="Red Hat Display"/>
                <a:cs typeface="Red Hat Display"/>
                <a:sym typeface="Red Hat Display"/>
              </a:rPr>
              <a:t>Live Coding</a:t>
            </a:r>
            <a:endParaRPr sz="1500">
              <a:latin typeface="Red Hat Display"/>
              <a:ea typeface="Red Hat Display"/>
              <a:cs typeface="Red Hat Display"/>
              <a:sym typeface="Red Hat Display"/>
            </a:endParaRPr>
          </a:p>
          <a:p>
            <a:pPr indent="-215900" lvl="0" marL="165100" rtl="0" algn="l">
              <a:lnSpc>
                <a:spcPct val="115000"/>
              </a:lnSpc>
              <a:spcBef>
                <a:spcPts val="800"/>
              </a:spcBef>
              <a:spcAft>
                <a:spcPts val="800"/>
              </a:spcAft>
              <a:buClr>
                <a:srgbClr val="EE0000"/>
              </a:buClr>
              <a:buSzPts val="1600"/>
              <a:buFont typeface="Red Hat Display"/>
              <a:buChar char="●"/>
            </a:pPr>
            <a:r>
              <a:rPr lang="en" sz="1500">
                <a:solidFill>
                  <a:srgbClr val="000000"/>
                </a:solidFill>
                <a:latin typeface="Red Hat Display"/>
                <a:ea typeface="Red Hat Display"/>
                <a:cs typeface="Red Hat Display"/>
                <a:sym typeface="Red Hat Display"/>
              </a:rPr>
              <a:t>Quarkus-specific </a:t>
            </a:r>
            <a:r>
              <a:rPr lang="en" sz="1500">
                <a:latin typeface="Red Hat Display"/>
                <a:ea typeface="Red Hat Display"/>
                <a:cs typeface="Red Hat Display"/>
                <a:sym typeface="Red Hat Display"/>
              </a:rPr>
              <a:t>API suggestions &amp; </a:t>
            </a:r>
            <a:r>
              <a:rPr lang="en" sz="1500">
                <a:solidFill>
                  <a:srgbClr val="000000"/>
                </a:solidFill>
                <a:latin typeface="Red Hat Display"/>
                <a:ea typeface="Red Hat Display"/>
                <a:cs typeface="Red Hat Display"/>
                <a:sym typeface="Red Hat Display"/>
              </a:rPr>
              <a:t> snippets</a:t>
            </a:r>
            <a:endParaRPr sz="1500">
              <a:latin typeface="Red Hat Display"/>
              <a:ea typeface="Red Hat Display"/>
              <a:cs typeface="Red Hat Display"/>
              <a:sym typeface="Red Hat Display"/>
            </a:endParaRPr>
          </a:p>
        </p:txBody>
      </p:sp>
      <p:sp>
        <p:nvSpPr>
          <p:cNvPr id="4827" name="Google Shape;4827;p392"/>
          <p:cNvSpPr txBox="1"/>
          <p:nvPr/>
        </p:nvSpPr>
        <p:spPr>
          <a:xfrm>
            <a:off x="6650483" y="2786150"/>
            <a:ext cx="2383500" cy="3792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IDE Integration </a:t>
            </a:r>
            <a:endParaRPr sz="1600">
              <a:solidFill>
                <a:srgbClr val="FF0000"/>
              </a:solidFill>
              <a:latin typeface="Red Hat Text Medium"/>
              <a:ea typeface="Red Hat Text Medium"/>
              <a:cs typeface="Red Hat Text Medium"/>
              <a:sym typeface="Red Hat Text Medium"/>
            </a:endParaRPr>
          </a:p>
        </p:txBody>
      </p:sp>
      <p:sp>
        <p:nvSpPr>
          <p:cNvPr id="4828" name="Google Shape;4828;p392"/>
          <p:cNvSpPr txBox="1"/>
          <p:nvPr/>
        </p:nvSpPr>
        <p:spPr>
          <a:xfrm>
            <a:off x="3619400" y="3328575"/>
            <a:ext cx="2383500" cy="2362500"/>
          </a:xfrm>
          <a:prstGeom prst="rect">
            <a:avLst/>
          </a:prstGeom>
          <a:noFill/>
          <a:ln>
            <a:noFill/>
          </a:ln>
        </p:spPr>
        <p:txBody>
          <a:bodyPr anchorCtr="0" anchor="t" bIns="0" lIns="0" spcFirstLastPara="1" rIns="0" wrap="square" tIns="0">
            <a:noAutofit/>
          </a:bodyPr>
          <a:lstStyle/>
          <a:p>
            <a:pPr indent="-152400" lvl="0" marL="165100" rtl="0" algn="l">
              <a:lnSpc>
                <a:spcPct val="115000"/>
              </a:lnSpc>
              <a:spcBef>
                <a:spcPts val="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No-code health probes</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Config via ConfigMap</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OpenMetrics / OpenTracing support</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Knative serving / eventing* / functions**</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Remote dev/debug with Live Coding </a:t>
            </a:r>
            <a:endParaRPr sz="1500">
              <a:latin typeface="Red Hat Display"/>
              <a:ea typeface="Red Hat Display"/>
              <a:cs typeface="Red Hat Display"/>
              <a:sym typeface="Red Hat Display"/>
            </a:endParaRPr>
          </a:p>
          <a:p>
            <a:pPr indent="-152400" lvl="0" marL="165100" rtl="0" algn="l">
              <a:lnSpc>
                <a:spcPct val="115000"/>
              </a:lnSpc>
              <a:spcBef>
                <a:spcPts val="800"/>
              </a:spcBef>
              <a:spcAft>
                <a:spcPts val="0"/>
              </a:spcAft>
              <a:buClr>
                <a:srgbClr val="EE0000"/>
              </a:buClr>
              <a:buSzPts val="1600"/>
              <a:buFont typeface="Red Hat Display"/>
              <a:buChar char="●"/>
            </a:pPr>
            <a:r>
              <a:rPr lang="en" sz="1500">
                <a:latin typeface="Red Hat Display"/>
                <a:ea typeface="Red Hat Display"/>
                <a:cs typeface="Red Hat Display"/>
                <a:sym typeface="Red Hat Display"/>
              </a:rPr>
              <a:t>OpenShift Dev Console**</a:t>
            </a:r>
            <a:endParaRPr sz="1500">
              <a:latin typeface="Red Hat Text"/>
              <a:ea typeface="Red Hat Text"/>
              <a:cs typeface="Red Hat Text"/>
              <a:sym typeface="Red Hat Text"/>
            </a:endParaRPr>
          </a:p>
          <a:p>
            <a:pPr indent="0" lvl="0" marL="0" rtl="0" algn="ctr">
              <a:lnSpc>
                <a:spcPct val="115000"/>
              </a:lnSpc>
              <a:spcBef>
                <a:spcPts val="800"/>
              </a:spcBef>
              <a:spcAft>
                <a:spcPts val="800"/>
              </a:spcAft>
              <a:buNone/>
            </a:pPr>
            <a:r>
              <a:rPr lang="en" sz="1500">
                <a:latin typeface="Red Hat Text"/>
                <a:ea typeface="Red Hat Text"/>
                <a:cs typeface="Red Hat Text"/>
                <a:sym typeface="Red Hat Text"/>
              </a:rPr>
              <a:t> </a:t>
            </a:r>
            <a:endParaRPr sz="1500">
              <a:latin typeface="Red Hat Text"/>
              <a:ea typeface="Red Hat Text"/>
              <a:cs typeface="Red Hat Text"/>
              <a:sym typeface="Red Hat Text"/>
            </a:endParaRPr>
          </a:p>
        </p:txBody>
      </p:sp>
      <p:sp>
        <p:nvSpPr>
          <p:cNvPr id="4829" name="Google Shape;4829;p392"/>
          <p:cNvSpPr txBox="1"/>
          <p:nvPr/>
        </p:nvSpPr>
        <p:spPr>
          <a:xfrm>
            <a:off x="3564567" y="2786150"/>
            <a:ext cx="2383500" cy="379200"/>
          </a:xfrm>
          <a:prstGeom prst="rect">
            <a:avLst/>
          </a:prstGeom>
          <a:noFill/>
          <a:ln>
            <a:noFill/>
          </a:ln>
        </p:spPr>
        <p:txBody>
          <a:bodyPr anchorCtr="0" anchor="b" bIns="0" lIns="0" spcFirstLastPara="1" rIns="0" wrap="square" tIns="0">
            <a:noAutofit/>
          </a:bodyPr>
          <a:lstStyle/>
          <a:p>
            <a:pPr indent="0" lvl="0" marL="0" rtl="0" algn="ctr">
              <a:lnSpc>
                <a:spcPct val="114000"/>
              </a:lnSpc>
              <a:spcBef>
                <a:spcPts val="0"/>
              </a:spcBef>
              <a:spcAft>
                <a:spcPts val="0"/>
              </a:spcAft>
              <a:buNone/>
            </a:pPr>
            <a:r>
              <a:rPr lang="en" sz="1600">
                <a:solidFill>
                  <a:srgbClr val="FF0000"/>
                </a:solidFill>
                <a:latin typeface="Red Hat Text Medium"/>
                <a:ea typeface="Red Hat Text Medium"/>
                <a:cs typeface="Red Hat Text Medium"/>
                <a:sym typeface="Red Hat Text Medium"/>
              </a:rPr>
              <a:t>Platform Integration</a:t>
            </a:r>
            <a:endParaRPr sz="1600">
              <a:solidFill>
                <a:srgbClr val="FF0000"/>
              </a:solidFill>
              <a:latin typeface="Red Hat Text Medium"/>
              <a:ea typeface="Red Hat Text Medium"/>
              <a:cs typeface="Red Hat Text Medium"/>
              <a:sym typeface="Red Hat Text Medium"/>
            </a:endParaRPr>
          </a:p>
        </p:txBody>
      </p:sp>
      <p:pic>
        <p:nvPicPr>
          <p:cNvPr id="4830" name="Google Shape;4830;p392"/>
          <p:cNvPicPr preferRelativeResize="0"/>
          <p:nvPr/>
        </p:nvPicPr>
        <p:blipFill>
          <a:blip r:embed="rId3">
            <a:alphaModFix/>
          </a:blip>
          <a:stretch>
            <a:fillRect/>
          </a:stretch>
        </p:blipFill>
        <p:spPr>
          <a:xfrm>
            <a:off x="9706101" y="1579787"/>
            <a:ext cx="1161762" cy="1161762"/>
          </a:xfrm>
          <a:prstGeom prst="rect">
            <a:avLst/>
          </a:prstGeom>
          <a:noFill/>
          <a:ln>
            <a:noFill/>
          </a:ln>
        </p:spPr>
      </p:pic>
      <p:pic>
        <p:nvPicPr>
          <p:cNvPr id="4831" name="Google Shape;4831;p392"/>
          <p:cNvPicPr preferRelativeResize="0"/>
          <p:nvPr/>
        </p:nvPicPr>
        <p:blipFill>
          <a:blip r:embed="rId4">
            <a:alphaModFix/>
          </a:blip>
          <a:stretch>
            <a:fillRect/>
          </a:stretch>
        </p:blipFill>
        <p:spPr>
          <a:xfrm>
            <a:off x="6635001" y="1479826"/>
            <a:ext cx="1392050" cy="1392023"/>
          </a:xfrm>
          <a:prstGeom prst="rect">
            <a:avLst/>
          </a:prstGeom>
          <a:noFill/>
          <a:ln>
            <a:noFill/>
          </a:ln>
        </p:spPr>
      </p:pic>
      <p:pic>
        <p:nvPicPr>
          <p:cNvPr id="4832" name="Google Shape;4832;p392"/>
          <p:cNvPicPr preferRelativeResize="0"/>
          <p:nvPr/>
        </p:nvPicPr>
        <p:blipFill>
          <a:blip r:embed="rId5">
            <a:alphaModFix/>
          </a:blip>
          <a:stretch>
            <a:fillRect/>
          </a:stretch>
        </p:blipFill>
        <p:spPr>
          <a:xfrm>
            <a:off x="4060300" y="1532726"/>
            <a:ext cx="1392050" cy="1395917"/>
          </a:xfrm>
          <a:prstGeom prst="rect">
            <a:avLst/>
          </a:prstGeom>
          <a:noFill/>
          <a:ln>
            <a:noFill/>
          </a:ln>
        </p:spPr>
      </p:pic>
      <p:pic>
        <p:nvPicPr>
          <p:cNvPr id="4833" name="Google Shape;4833;p392"/>
          <p:cNvPicPr preferRelativeResize="0"/>
          <p:nvPr/>
        </p:nvPicPr>
        <p:blipFill>
          <a:blip r:embed="rId6">
            <a:alphaModFix/>
          </a:blip>
          <a:stretch>
            <a:fillRect/>
          </a:stretch>
        </p:blipFill>
        <p:spPr>
          <a:xfrm>
            <a:off x="1380775" y="1534663"/>
            <a:ext cx="1392050" cy="1392050"/>
          </a:xfrm>
          <a:prstGeom prst="rect">
            <a:avLst/>
          </a:prstGeom>
          <a:noFill/>
          <a:ln>
            <a:noFill/>
          </a:ln>
        </p:spPr>
      </p:pic>
      <p:sp>
        <p:nvSpPr>
          <p:cNvPr id="4834" name="Google Shape;4834;p392"/>
          <p:cNvSpPr txBox="1"/>
          <p:nvPr/>
        </p:nvSpPr>
        <p:spPr>
          <a:xfrm>
            <a:off x="2134175" y="6319600"/>
            <a:ext cx="58350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Red Hat Text"/>
                <a:ea typeface="Red Hat Text"/>
                <a:cs typeface="Red Hat Text"/>
                <a:sym typeface="Red Hat Text"/>
              </a:rPr>
              <a:t>* Dev Preview</a:t>
            </a:r>
            <a:endParaRPr sz="1100">
              <a:solidFill>
                <a:srgbClr val="666666"/>
              </a:solidFill>
              <a:latin typeface="Red Hat Text"/>
              <a:ea typeface="Red Hat Text"/>
              <a:cs typeface="Red Hat Text"/>
              <a:sym typeface="Red Hat Text"/>
            </a:endParaRPr>
          </a:p>
          <a:p>
            <a:pPr indent="0" lvl="0" marL="0" rtl="0" algn="l">
              <a:spcBef>
                <a:spcPts val="0"/>
              </a:spcBef>
              <a:spcAft>
                <a:spcPts val="0"/>
              </a:spcAft>
              <a:buNone/>
            </a:pPr>
            <a:r>
              <a:rPr lang="en" sz="1100">
                <a:solidFill>
                  <a:srgbClr val="666666"/>
                </a:solidFill>
                <a:latin typeface="Red Hat Text"/>
                <a:ea typeface="Red Hat Text"/>
                <a:cs typeface="Red Hat Text"/>
                <a:sym typeface="Red Hat Text"/>
              </a:rPr>
              <a:t>** Coming Soon</a:t>
            </a:r>
            <a:endParaRPr sz="1100">
              <a:solidFill>
                <a:srgbClr val="666666"/>
              </a:solidFill>
              <a:latin typeface="Red Hat Text"/>
              <a:ea typeface="Red Hat Text"/>
              <a:cs typeface="Red Hat Text"/>
              <a:sym typeface="Red Hat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6" name="Shape 3996"/>
        <p:cNvGrpSpPr/>
        <p:nvPr/>
      </p:nvGrpSpPr>
      <p:grpSpPr>
        <a:xfrm>
          <a:off x="0" y="0"/>
          <a:ext cx="0" cy="0"/>
          <a:chOff x="0" y="0"/>
          <a:chExt cx="0" cy="0"/>
        </a:xfrm>
      </p:grpSpPr>
      <p:sp>
        <p:nvSpPr>
          <p:cNvPr id="3997" name="Google Shape;3997;p366"/>
          <p:cNvSpPr txBox="1"/>
          <p:nvPr>
            <p:ph idx="2" type="subTitle"/>
          </p:nvPr>
        </p:nvSpPr>
        <p:spPr>
          <a:xfrm>
            <a:off x="885050" y="6169550"/>
            <a:ext cx="9183000" cy="5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3998" name="Google Shape;3998;p366"/>
          <p:cNvSpPr txBox="1"/>
          <p:nvPr>
            <p:ph type="title"/>
          </p:nvPr>
        </p:nvSpPr>
        <p:spPr>
          <a:xfrm>
            <a:off x="1752600" y="946000"/>
            <a:ext cx="8686800" cy="72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Agenda</a:t>
            </a:r>
            <a:endParaRPr/>
          </a:p>
        </p:txBody>
      </p:sp>
      <p:sp>
        <p:nvSpPr>
          <p:cNvPr id="3999" name="Google Shape;3999;p366"/>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00" name="Google Shape;4000;p366"/>
          <p:cNvSpPr txBox="1"/>
          <p:nvPr>
            <p:ph idx="3" type="body"/>
          </p:nvPr>
        </p:nvSpPr>
        <p:spPr>
          <a:xfrm>
            <a:off x="471975" y="1674425"/>
            <a:ext cx="11215200" cy="43950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a:t>Historical Enterprise Java Stack</a:t>
            </a:r>
            <a:endParaRPr/>
          </a:p>
          <a:p>
            <a:pPr indent="-381000" lvl="0" marL="457200" rtl="0" algn="l">
              <a:spcBef>
                <a:spcPts val="0"/>
              </a:spcBef>
              <a:spcAft>
                <a:spcPts val="0"/>
              </a:spcAft>
              <a:buSzPts val="2400"/>
              <a:buChar char="●"/>
            </a:pPr>
            <a:r>
              <a:rPr lang="en"/>
              <a:t>Why Quarkus?</a:t>
            </a:r>
            <a:endParaRPr/>
          </a:p>
          <a:p>
            <a:pPr indent="-381000" lvl="0" marL="457200" rtl="0" algn="l">
              <a:spcBef>
                <a:spcPts val="0"/>
              </a:spcBef>
              <a:spcAft>
                <a:spcPts val="0"/>
              </a:spcAft>
              <a:buSzPts val="2400"/>
              <a:buChar char="●"/>
            </a:pPr>
            <a:r>
              <a:rPr lang="en"/>
              <a:t>Demo: First Quarkus!</a:t>
            </a:r>
            <a:endParaRPr/>
          </a:p>
          <a:p>
            <a:pPr indent="-381000" lvl="0" marL="457200" rtl="0" algn="l">
              <a:spcBef>
                <a:spcPts val="0"/>
              </a:spcBef>
              <a:spcAft>
                <a:spcPts val="0"/>
              </a:spcAft>
              <a:buSzPts val="2400"/>
              <a:buChar char="●"/>
            </a:pPr>
            <a:r>
              <a:rPr lang="en"/>
              <a:t>I’m a Spring developer. Why Quarkus?</a:t>
            </a:r>
            <a:endParaRPr/>
          </a:p>
          <a:p>
            <a:pPr indent="-381000" lvl="0" marL="457200" rtl="0" algn="l">
              <a:spcBef>
                <a:spcPts val="0"/>
              </a:spcBef>
              <a:spcAft>
                <a:spcPts val="0"/>
              </a:spcAft>
              <a:buSzPts val="2400"/>
              <a:buChar char="●"/>
            </a:pPr>
            <a:r>
              <a:rPr lang="en"/>
              <a:t>Demo: Spring Boot on Quarkus: Magic or madness?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8" name="Shape 4838"/>
        <p:cNvGrpSpPr/>
        <p:nvPr/>
      </p:nvGrpSpPr>
      <p:grpSpPr>
        <a:xfrm>
          <a:off x="0" y="0"/>
          <a:ext cx="0" cy="0"/>
          <a:chOff x="0" y="0"/>
          <a:chExt cx="0" cy="0"/>
        </a:xfrm>
      </p:grpSpPr>
      <p:sp>
        <p:nvSpPr>
          <p:cNvPr id="4839" name="Google Shape;4839;p393"/>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I’m a Spring developer. Why Quarkus?</a:t>
            </a:r>
            <a:endParaRPr/>
          </a:p>
        </p:txBody>
      </p:sp>
      <p:sp>
        <p:nvSpPr>
          <p:cNvPr id="4840" name="Google Shape;4840;p39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841" name="Google Shape;4841;p393"/>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solidFill>
                  <a:srgbClr val="EBEBEB"/>
                </a:solidFill>
                <a:latin typeface="Overpass SemiBold"/>
                <a:ea typeface="Overpass SemiBold"/>
                <a:cs typeface="Overpass SemiBold"/>
                <a:sym typeface="Overpass SemiBold"/>
              </a:rPr>
              <a:t>‹#›</a:t>
            </a:fld>
            <a:endParaRPr>
              <a:solidFill>
                <a:srgbClr val="EBEBEB"/>
              </a:solidFill>
              <a:latin typeface="Overpass SemiBold"/>
              <a:ea typeface="Overpass SemiBold"/>
              <a:cs typeface="Overpass SemiBold"/>
              <a:sym typeface="Overpass SemiBold"/>
            </a:endParaRPr>
          </a:p>
        </p:txBody>
      </p:sp>
      <p:sp>
        <p:nvSpPr>
          <p:cNvPr id="4842" name="Google Shape;4842;p393"/>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6" name="Shape 4846"/>
        <p:cNvGrpSpPr/>
        <p:nvPr/>
      </p:nvGrpSpPr>
      <p:grpSpPr>
        <a:xfrm>
          <a:off x="0" y="0"/>
          <a:ext cx="0" cy="0"/>
          <a:chOff x="0" y="0"/>
          <a:chExt cx="0" cy="0"/>
        </a:xfrm>
      </p:grpSpPr>
      <p:sp>
        <p:nvSpPr>
          <p:cNvPr id="4847" name="Google Shape;4847;p394"/>
          <p:cNvSpPr txBox="1"/>
          <p:nvPr>
            <p:ph type="title"/>
          </p:nvPr>
        </p:nvSpPr>
        <p:spPr>
          <a:xfrm>
            <a:off x="1827825" y="5465750"/>
            <a:ext cx="8686800" cy="96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u="sng">
                <a:solidFill>
                  <a:schemeClr val="hlink"/>
                </a:solidFill>
                <a:hlinkClick r:id="rId3"/>
              </a:rPr>
              <a:t>https://developers.redhat.com/blog/2021/02/09/spring-boot-on-quarkus-magic-or-madness/</a:t>
            </a:r>
            <a:endParaRPr sz="1400"/>
          </a:p>
          <a:p>
            <a:pPr indent="0" lvl="0" marL="0" rtl="0" algn="l">
              <a:spcBef>
                <a:spcPts val="0"/>
              </a:spcBef>
              <a:spcAft>
                <a:spcPts val="0"/>
              </a:spcAft>
              <a:buNone/>
            </a:pPr>
            <a:r>
              <a:rPr lang="en" sz="1400" u="sng">
                <a:solidFill>
                  <a:schemeClr val="hlink"/>
                </a:solidFill>
                <a:hlinkClick r:id="rId4"/>
              </a:rPr>
              <a:t>https://github.com/edeandrea/todo-spring-quarkus.git</a:t>
            </a:r>
            <a:endParaRPr sz="1400"/>
          </a:p>
          <a:p>
            <a:pPr indent="0" lvl="0" marL="0" rtl="0" algn="l">
              <a:spcBef>
                <a:spcPts val="0"/>
              </a:spcBef>
              <a:spcAft>
                <a:spcPts val="0"/>
              </a:spcAft>
              <a:buNone/>
            </a:pPr>
            <a:r>
              <a:t/>
            </a:r>
            <a:endParaRPr sz="1400"/>
          </a:p>
        </p:txBody>
      </p:sp>
      <p:sp>
        <p:nvSpPr>
          <p:cNvPr id="4848" name="Google Shape;4848;p394"/>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pic>
        <p:nvPicPr>
          <p:cNvPr id="4849" name="Google Shape;4849;p394"/>
          <p:cNvPicPr preferRelativeResize="0"/>
          <p:nvPr/>
        </p:nvPicPr>
        <p:blipFill>
          <a:blip r:embed="rId5">
            <a:alphaModFix/>
          </a:blip>
          <a:stretch>
            <a:fillRect/>
          </a:stretch>
        </p:blipFill>
        <p:spPr>
          <a:xfrm>
            <a:off x="2221950" y="1327913"/>
            <a:ext cx="7898562" cy="3951255"/>
          </a:xfrm>
          <a:prstGeom prst="rect">
            <a:avLst/>
          </a:prstGeom>
          <a:noFill/>
          <a:ln>
            <a:noFill/>
          </a:ln>
        </p:spPr>
      </p:pic>
      <p:sp>
        <p:nvSpPr>
          <p:cNvPr id="4850" name="Google Shape;4850;p394"/>
          <p:cNvSpPr txBox="1"/>
          <p:nvPr/>
        </p:nvSpPr>
        <p:spPr>
          <a:xfrm>
            <a:off x="927775" y="379350"/>
            <a:ext cx="10644300" cy="762000"/>
          </a:xfrm>
          <a:prstGeom prst="rect">
            <a:avLst/>
          </a:prstGeom>
          <a:noFill/>
          <a:ln>
            <a:noFill/>
          </a:ln>
        </p:spPr>
        <p:txBody>
          <a:bodyPr anchorCtr="0" anchor="t" bIns="91425" lIns="91425" spcFirstLastPara="1" rIns="91425" wrap="square" tIns="91425">
            <a:spAutoFit/>
          </a:bodyPr>
          <a:lstStyle/>
          <a:p>
            <a:pPr indent="0" lvl="0" marL="0" rtl="0" algn="l">
              <a:lnSpc>
                <a:spcPct val="124000"/>
              </a:lnSpc>
              <a:spcBef>
                <a:spcPts val="2300"/>
              </a:spcBef>
              <a:spcAft>
                <a:spcPts val="2300"/>
              </a:spcAft>
              <a:buNone/>
            </a:pPr>
            <a:r>
              <a:rPr b="1" lang="en" sz="3750">
                <a:solidFill>
                  <a:srgbClr val="FFFFFF"/>
                </a:solidFill>
                <a:latin typeface="Red Hat Text"/>
                <a:ea typeface="Red Hat Text"/>
                <a:cs typeface="Red Hat Text"/>
                <a:sym typeface="Red Hat Text"/>
              </a:rPr>
              <a:t>Spring Boot on Quarkus: Magic or madness?</a:t>
            </a:r>
            <a:endParaRPr b="1" sz="3750">
              <a:solidFill>
                <a:srgbClr val="FFFFFF"/>
              </a:solidFill>
              <a:latin typeface="Red Hat Text"/>
              <a:ea typeface="Red Hat Text"/>
              <a:cs typeface="Red Hat Text"/>
              <a:sym typeface="Red Hat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4" name="Shape 4854"/>
        <p:cNvGrpSpPr/>
        <p:nvPr/>
      </p:nvGrpSpPr>
      <p:grpSpPr>
        <a:xfrm>
          <a:off x="0" y="0"/>
          <a:ext cx="0" cy="0"/>
          <a:chOff x="0" y="0"/>
          <a:chExt cx="0" cy="0"/>
        </a:xfrm>
      </p:grpSpPr>
      <p:sp>
        <p:nvSpPr>
          <p:cNvPr id="4855" name="Google Shape;4855;p395"/>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DEMO Time!</a:t>
            </a:r>
            <a:endParaRPr/>
          </a:p>
        </p:txBody>
      </p:sp>
      <p:sp>
        <p:nvSpPr>
          <p:cNvPr id="4856" name="Google Shape;4856;p395"/>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rPr>
              <a:t>‹#›</a:t>
            </a:fld>
            <a:endParaRPr>
              <a:solidFill>
                <a:srgbClr val="EBEBEB"/>
              </a:solidFill>
            </a:endParaRPr>
          </a:p>
        </p:txBody>
      </p:sp>
      <p:sp>
        <p:nvSpPr>
          <p:cNvPr id="4857" name="Google Shape;4857;p395"/>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1" name="Shape 4861"/>
        <p:cNvGrpSpPr/>
        <p:nvPr/>
      </p:nvGrpSpPr>
      <p:grpSpPr>
        <a:xfrm>
          <a:off x="0" y="0"/>
          <a:ext cx="0" cy="0"/>
          <a:chOff x="0" y="0"/>
          <a:chExt cx="0" cy="0"/>
        </a:xfrm>
      </p:grpSpPr>
      <p:pic>
        <p:nvPicPr>
          <p:cNvPr id="4862" name="Google Shape;4862;p396"/>
          <p:cNvPicPr preferRelativeResize="0"/>
          <p:nvPr/>
        </p:nvPicPr>
        <p:blipFill>
          <a:blip r:embed="rId3">
            <a:alphaModFix amt="30000"/>
          </a:blip>
          <a:stretch>
            <a:fillRect/>
          </a:stretch>
        </p:blipFill>
        <p:spPr>
          <a:xfrm>
            <a:off x="-10749" y="-5748"/>
            <a:ext cx="12192005" cy="6857399"/>
          </a:xfrm>
          <a:prstGeom prst="rect">
            <a:avLst/>
          </a:prstGeom>
          <a:noFill/>
          <a:ln>
            <a:noFill/>
          </a:ln>
        </p:spPr>
      </p:pic>
      <p:sp>
        <p:nvSpPr>
          <p:cNvPr id="4863" name="Google Shape;4863;p396"/>
          <p:cNvSpPr txBox="1"/>
          <p:nvPr/>
        </p:nvSpPr>
        <p:spPr>
          <a:xfrm>
            <a:off x="4465550" y="1226775"/>
            <a:ext cx="6724800" cy="3200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800">
                <a:solidFill>
                  <a:srgbClr val="FFFFFF"/>
                </a:solidFill>
                <a:latin typeface="Red Hat Display Medium"/>
                <a:ea typeface="Red Hat Display Medium"/>
                <a:cs typeface="Red Hat Display Medium"/>
                <a:sym typeface="Red Hat Display Medium"/>
              </a:rPr>
              <a:t>“We became increasingly worried about resource consumption that Spring Boot was having while being deployed on the Kubernetes cluster… It became increasingly cumbersome to find ways to circumvent the methodology we were using just to squeeze every little bit of performance out of Spring Boot”</a:t>
            </a:r>
            <a:endParaRPr sz="2800">
              <a:solidFill>
                <a:srgbClr val="FFFFFF"/>
              </a:solidFill>
              <a:latin typeface="Red Hat Display Medium"/>
              <a:ea typeface="Red Hat Display Medium"/>
              <a:cs typeface="Red Hat Display Medium"/>
              <a:sym typeface="Red Hat Display Medium"/>
            </a:endParaRPr>
          </a:p>
        </p:txBody>
      </p:sp>
      <p:sp>
        <p:nvSpPr>
          <p:cNvPr id="4864" name="Google Shape;4864;p396"/>
          <p:cNvSpPr txBox="1"/>
          <p:nvPr/>
        </p:nvSpPr>
        <p:spPr>
          <a:xfrm>
            <a:off x="4465600" y="5493925"/>
            <a:ext cx="4097700" cy="426000"/>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None/>
            </a:pPr>
            <a:r>
              <a:rPr lang="en" sz="1500">
                <a:solidFill>
                  <a:srgbClr val="FFFFFF"/>
                </a:solidFill>
                <a:latin typeface="Red Hat Text Medium"/>
                <a:ea typeface="Red Hat Text Medium"/>
                <a:cs typeface="Red Hat Text Medium"/>
                <a:sym typeface="Red Hat Text Medium"/>
              </a:rPr>
              <a:t>Christos Sotiriou</a:t>
            </a:r>
            <a:endParaRPr sz="1500">
              <a:solidFill>
                <a:srgbClr val="FFFFFF"/>
              </a:solidFill>
              <a:latin typeface="Red Hat Text Medium"/>
              <a:ea typeface="Red Hat Text Medium"/>
              <a:cs typeface="Red Hat Text Medium"/>
              <a:sym typeface="Red Hat Text Medium"/>
            </a:endParaRPr>
          </a:p>
          <a:p>
            <a:pPr indent="0" lvl="0" marL="0" rtl="0" algn="l">
              <a:lnSpc>
                <a:spcPct val="114000"/>
              </a:lnSpc>
              <a:spcBef>
                <a:spcPts val="0"/>
              </a:spcBef>
              <a:spcAft>
                <a:spcPts val="0"/>
              </a:spcAft>
              <a:buNone/>
            </a:pPr>
            <a:r>
              <a:rPr lang="en" sz="1500">
                <a:solidFill>
                  <a:srgbClr val="FFFFFF"/>
                </a:solidFill>
                <a:latin typeface="Red Hat Display"/>
                <a:ea typeface="Red Hat Display"/>
                <a:cs typeface="Red Hat Display"/>
                <a:sym typeface="Red Hat Display"/>
              </a:rPr>
              <a:t>DXL Backend Chapter Lead, Vodafone Greece</a:t>
            </a:r>
            <a:endParaRPr sz="1500">
              <a:solidFill>
                <a:srgbClr val="FFFFFF"/>
              </a:solidFill>
              <a:latin typeface="Red Hat Display"/>
              <a:ea typeface="Red Hat Display"/>
              <a:cs typeface="Red Hat Display"/>
              <a:sym typeface="Red Hat Display"/>
            </a:endParaRPr>
          </a:p>
        </p:txBody>
      </p:sp>
      <p:pic>
        <p:nvPicPr>
          <p:cNvPr id="4865" name="Google Shape;4865;p396"/>
          <p:cNvPicPr preferRelativeResize="0"/>
          <p:nvPr/>
        </p:nvPicPr>
        <p:blipFill>
          <a:blip r:embed="rId4">
            <a:alphaModFix/>
          </a:blip>
          <a:stretch>
            <a:fillRect/>
          </a:stretch>
        </p:blipFill>
        <p:spPr>
          <a:xfrm>
            <a:off x="0" y="1547125"/>
            <a:ext cx="3610800" cy="3610800"/>
          </a:xfrm>
          <a:prstGeom prst="rect">
            <a:avLst/>
          </a:prstGeom>
          <a:noFill/>
          <a:ln>
            <a:noFill/>
          </a:ln>
        </p:spPr>
      </p:pic>
      <p:pic>
        <p:nvPicPr>
          <p:cNvPr id="4866" name="Google Shape;4866;p396"/>
          <p:cNvPicPr preferRelativeResize="0"/>
          <p:nvPr/>
        </p:nvPicPr>
        <p:blipFill rotWithShape="1">
          <a:blip r:embed="rId5">
            <a:alphaModFix/>
          </a:blip>
          <a:srcRect b="0" l="0" r="0" t="0"/>
          <a:stretch/>
        </p:blipFill>
        <p:spPr>
          <a:xfrm>
            <a:off x="4304337" y="266907"/>
            <a:ext cx="975600" cy="975567"/>
          </a:xfrm>
          <a:prstGeom prst="rect">
            <a:avLst/>
          </a:prstGeom>
          <a:noFill/>
          <a:ln>
            <a:noFill/>
          </a:ln>
        </p:spPr>
      </p:pic>
      <p:pic>
        <p:nvPicPr>
          <p:cNvPr id="4867" name="Google Shape;4867;p396"/>
          <p:cNvPicPr preferRelativeResize="0"/>
          <p:nvPr/>
        </p:nvPicPr>
        <p:blipFill>
          <a:blip r:embed="rId6">
            <a:alphaModFix/>
          </a:blip>
          <a:stretch>
            <a:fillRect/>
          </a:stretch>
        </p:blipFill>
        <p:spPr>
          <a:xfrm>
            <a:off x="5489275" y="472948"/>
            <a:ext cx="2054774" cy="54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1" name="Shape 4871"/>
        <p:cNvGrpSpPr/>
        <p:nvPr/>
      </p:nvGrpSpPr>
      <p:grpSpPr>
        <a:xfrm>
          <a:off x="0" y="0"/>
          <a:ext cx="0" cy="0"/>
          <a:chOff x="0" y="0"/>
          <a:chExt cx="0" cy="0"/>
        </a:xfrm>
      </p:grpSpPr>
      <p:sp>
        <p:nvSpPr>
          <p:cNvPr id="4872" name="Google Shape;4872;p397"/>
          <p:cNvSpPr txBox="1"/>
          <p:nvPr>
            <p:ph type="title"/>
          </p:nvPr>
        </p:nvSpPr>
        <p:spPr>
          <a:xfrm>
            <a:off x="1752600" y="946000"/>
            <a:ext cx="8686800" cy="967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Overpass"/>
                <a:ea typeface="Overpass"/>
                <a:cs typeface="Overpass"/>
                <a:sym typeface="Overpass"/>
              </a:rPr>
              <a:t>Spring in Quarkus!</a:t>
            </a:r>
            <a:endParaRPr b="1">
              <a:latin typeface="Overpass"/>
              <a:ea typeface="Overpass"/>
              <a:cs typeface="Overpass"/>
              <a:sym typeface="Overpass"/>
            </a:endParaRPr>
          </a:p>
        </p:txBody>
      </p:sp>
      <p:sp>
        <p:nvSpPr>
          <p:cNvPr id="4873" name="Google Shape;4873;p39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74" name="Google Shape;4874;p397"/>
          <p:cNvPicPr preferRelativeResize="0"/>
          <p:nvPr/>
        </p:nvPicPr>
        <p:blipFill>
          <a:blip r:embed="rId3">
            <a:alphaModFix/>
          </a:blip>
          <a:stretch>
            <a:fillRect/>
          </a:stretch>
        </p:blipFill>
        <p:spPr>
          <a:xfrm>
            <a:off x="1752599" y="352250"/>
            <a:ext cx="8530001" cy="60111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8" name="Shape 4878"/>
        <p:cNvGrpSpPr/>
        <p:nvPr/>
      </p:nvGrpSpPr>
      <p:grpSpPr>
        <a:xfrm>
          <a:off x="0" y="0"/>
          <a:ext cx="0" cy="0"/>
          <a:chOff x="0" y="0"/>
          <a:chExt cx="0" cy="0"/>
        </a:xfrm>
      </p:grpSpPr>
      <p:sp>
        <p:nvSpPr>
          <p:cNvPr id="4879" name="Google Shape;4879;p39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pic>
        <p:nvPicPr>
          <p:cNvPr id="4880" name="Google Shape;4880;p398"/>
          <p:cNvPicPr preferRelativeResize="0"/>
          <p:nvPr/>
        </p:nvPicPr>
        <p:blipFill>
          <a:blip r:embed="rId3">
            <a:alphaModFix/>
          </a:blip>
          <a:stretch>
            <a:fillRect/>
          </a:stretch>
        </p:blipFill>
        <p:spPr>
          <a:xfrm>
            <a:off x="258975" y="304800"/>
            <a:ext cx="11549888" cy="58647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4" name="Shape 4884"/>
        <p:cNvGrpSpPr/>
        <p:nvPr/>
      </p:nvGrpSpPr>
      <p:grpSpPr>
        <a:xfrm>
          <a:off x="0" y="0"/>
          <a:ext cx="0" cy="0"/>
          <a:chOff x="0" y="0"/>
          <a:chExt cx="0" cy="0"/>
        </a:xfrm>
      </p:grpSpPr>
      <p:sp>
        <p:nvSpPr>
          <p:cNvPr id="4885" name="Google Shape;4885;p39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886" name="Google Shape;4886;p399"/>
          <p:cNvPicPr preferRelativeResize="0"/>
          <p:nvPr/>
        </p:nvPicPr>
        <p:blipFill>
          <a:blip r:embed="rId3">
            <a:alphaModFix/>
          </a:blip>
          <a:stretch>
            <a:fillRect/>
          </a:stretch>
        </p:blipFill>
        <p:spPr>
          <a:xfrm>
            <a:off x="152400" y="533400"/>
            <a:ext cx="11887195" cy="55888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400"/>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892" name="Google Shape;4892;p400"/>
          <p:cNvSpPr txBox="1"/>
          <p:nvPr/>
        </p:nvSpPr>
        <p:spPr>
          <a:xfrm>
            <a:off x="796600" y="378867"/>
            <a:ext cx="11360700" cy="76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400">
                <a:solidFill>
                  <a:srgbClr val="000000"/>
                </a:solidFill>
                <a:latin typeface="Red Hat Display"/>
                <a:ea typeface="Red Hat Display"/>
                <a:cs typeface="Red Hat Display"/>
                <a:sym typeface="Red Hat Display"/>
              </a:rPr>
              <a:t>Spring to Quarkus Migration</a:t>
            </a:r>
            <a:endParaRPr sz="3400">
              <a:solidFill>
                <a:srgbClr val="000000"/>
              </a:solidFill>
              <a:latin typeface="Red Hat Display"/>
              <a:ea typeface="Red Hat Display"/>
              <a:cs typeface="Red Hat Display"/>
              <a:sym typeface="Red Hat Display"/>
            </a:endParaRPr>
          </a:p>
        </p:txBody>
      </p:sp>
      <p:cxnSp>
        <p:nvCxnSpPr>
          <p:cNvPr id="4893" name="Google Shape;4893;p400"/>
          <p:cNvCxnSpPr/>
          <p:nvPr/>
        </p:nvCxnSpPr>
        <p:spPr>
          <a:xfrm>
            <a:off x="6096000" y="1644667"/>
            <a:ext cx="0" cy="4386900"/>
          </a:xfrm>
          <a:prstGeom prst="straightConnector1">
            <a:avLst/>
          </a:prstGeom>
          <a:noFill/>
          <a:ln cap="flat" cmpd="sng" w="38100">
            <a:solidFill>
              <a:srgbClr val="EE0000"/>
            </a:solidFill>
            <a:prstDash val="solid"/>
            <a:round/>
            <a:headEnd len="med" w="med" type="none"/>
            <a:tailEnd len="med" w="med" type="none"/>
          </a:ln>
        </p:spPr>
      </p:cxnSp>
      <p:sp>
        <p:nvSpPr>
          <p:cNvPr id="4894" name="Google Shape;4894;p400"/>
          <p:cNvSpPr txBox="1"/>
          <p:nvPr/>
        </p:nvSpPr>
        <p:spPr>
          <a:xfrm>
            <a:off x="493833" y="1322167"/>
            <a:ext cx="5124900" cy="73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t>SPRING API COMPATIBILITY IN QUARKUS</a:t>
            </a:r>
            <a:endParaRPr sz="1900"/>
          </a:p>
        </p:txBody>
      </p:sp>
      <p:sp>
        <p:nvSpPr>
          <p:cNvPr id="4895" name="Google Shape;4895;p400"/>
          <p:cNvSpPr txBox="1"/>
          <p:nvPr/>
        </p:nvSpPr>
        <p:spPr>
          <a:xfrm>
            <a:off x="6488233" y="1322167"/>
            <a:ext cx="5124900" cy="73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 sz="1900"/>
              <a:t>MIGRATION TOOLKIT FOR APPLICATIONS</a:t>
            </a:r>
            <a:endParaRPr sz="1900"/>
          </a:p>
        </p:txBody>
      </p:sp>
      <p:sp>
        <p:nvSpPr>
          <p:cNvPr id="4896" name="Google Shape;4896;p400"/>
          <p:cNvSpPr txBox="1"/>
          <p:nvPr/>
        </p:nvSpPr>
        <p:spPr>
          <a:xfrm>
            <a:off x="6907600" y="2059767"/>
            <a:ext cx="4384500" cy="141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Java code analysis, effort estimation, risk identification, migration execution via Web UI, CLI, IDE Plugins. </a:t>
            </a:r>
            <a:endParaRPr sz="2100">
              <a:latin typeface="Red Hat Text"/>
              <a:ea typeface="Red Hat Text"/>
              <a:cs typeface="Red Hat Text"/>
              <a:sym typeface="Red Hat Text"/>
            </a:endParaRPr>
          </a:p>
        </p:txBody>
      </p:sp>
      <p:pic>
        <p:nvPicPr>
          <p:cNvPr id="4897" name="Google Shape;4897;p400"/>
          <p:cNvPicPr preferRelativeResize="0"/>
          <p:nvPr/>
        </p:nvPicPr>
        <p:blipFill>
          <a:blip r:embed="rId3">
            <a:alphaModFix/>
          </a:blip>
          <a:stretch>
            <a:fillRect/>
          </a:stretch>
        </p:blipFill>
        <p:spPr>
          <a:xfrm>
            <a:off x="7171700" y="3245567"/>
            <a:ext cx="4154537" cy="2354100"/>
          </a:xfrm>
          <a:prstGeom prst="rect">
            <a:avLst/>
          </a:prstGeom>
          <a:noFill/>
          <a:ln cap="flat" cmpd="sng" w="9525">
            <a:solidFill>
              <a:srgbClr val="595959"/>
            </a:solidFill>
            <a:prstDash val="solid"/>
            <a:round/>
            <a:headEnd len="sm" w="sm" type="none"/>
            <a:tailEnd len="sm" w="sm" type="none"/>
          </a:ln>
          <a:effectLst>
            <a:outerShdw blurRad="57150" rotWithShape="0" algn="bl" dir="5400000" dist="57150">
              <a:srgbClr val="000000">
                <a:alpha val="50000"/>
              </a:srgbClr>
            </a:outerShdw>
          </a:effectLst>
        </p:spPr>
      </p:pic>
      <p:sp>
        <p:nvSpPr>
          <p:cNvPr id="4898" name="Google Shape;4898;p400"/>
          <p:cNvSpPr txBox="1"/>
          <p:nvPr/>
        </p:nvSpPr>
        <p:spPr>
          <a:xfrm>
            <a:off x="913200" y="2059767"/>
            <a:ext cx="4384500" cy="1414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A subset of Spring Framework / Spring Boot APIs in Quarkus to minimize learning curve </a:t>
            </a:r>
            <a:endParaRPr sz="2100">
              <a:latin typeface="Red Hat Text"/>
              <a:ea typeface="Red Hat Text"/>
              <a:cs typeface="Red Hat Text"/>
              <a:sym typeface="Red Hat Text"/>
            </a:endParaRPr>
          </a:p>
        </p:txBody>
      </p:sp>
      <p:pic>
        <p:nvPicPr>
          <p:cNvPr id="4899" name="Google Shape;4899;p400"/>
          <p:cNvPicPr preferRelativeResize="0"/>
          <p:nvPr/>
        </p:nvPicPr>
        <p:blipFill>
          <a:blip r:embed="rId4">
            <a:alphaModFix/>
          </a:blip>
          <a:stretch>
            <a:fillRect/>
          </a:stretch>
        </p:blipFill>
        <p:spPr>
          <a:xfrm>
            <a:off x="1094200" y="3245567"/>
            <a:ext cx="4166885" cy="2354097"/>
          </a:xfrm>
          <a:prstGeom prst="rect">
            <a:avLst/>
          </a:prstGeom>
          <a:noFill/>
          <a:ln>
            <a:noFill/>
          </a:ln>
          <a:effectLst>
            <a:outerShdw blurRad="57150" rotWithShape="0" algn="bl" dir="5400000" dist="19050">
              <a:srgbClr val="000000">
                <a:alpha val="50000"/>
              </a:srgbClr>
            </a:outerShdw>
          </a:effectLst>
        </p:spPr>
      </p:pic>
      <p:sp>
        <p:nvSpPr>
          <p:cNvPr id="4900" name="Google Shape;4900;p400"/>
          <p:cNvSpPr txBox="1"/>
          <p:nvPr/>
        </p:nvSpPr>
        <p:spPr>
          <a:xfrm>
            <a:off x="6812850" y="5820367"/>
            <a:ext cx="5124900" cy="452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900">
                <a:solidFill>
                  <a:srgbClr val="FF0000"/>
                </a:solidFill>
                <a:latin typeface="Red Hat Text"/>
                <a:ea typeface="Red Hat Text"/>
                <a:cs typeface="Red Hat Text"/>
                <a:sym typeface="Red Hat Text"/>
              </a:rPr>
              <a:t>→</a:t>
            </a:r>
            <a:r>
              <a:rPr lang="en" sz="1900">
                <a:solidFill>
                  <a:srgbClr val="000000"/>
                </a:solidFill>
                <a:latin typeface="Red Hat Text"/>
                <a:ea typeface="Red Hat Text"/>
                <a:cs typeface="Red Hat Text"/>
                <a:sym typeface="Red Hat Text"/>
              </a:rPr>
              <a:t> New rules and UI in MTA 5.1</a:t>
            </a:r>
            <a:endParaRPr sz="2100">
              <a:latin typeface="Red Hat Text"/>
              <a:ea typeface="Red Hat Text"/>
              <a:cs typeface="Red Hat Text"/>
              <a:sym typeface="Red Hat Text"/>
            </a:endParaRPr>
          </a:p>
        </p:txBody>
      </p:sp>
      <p:sp>
        <p:nvSpPr>
          <p:cNvPr id="4901" name="Google Shape;4901;p400"/>
          <p:cNvSpPr/>
          <p:nvPr/>
        </p:nvSpPr>
        <p:spPr>
          <a:xfrm>
            <a:off x="702100" y="6099475"/>
            <a:ext cx="1278900" cy="66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5" name="Shape 4905"/>
        <p:cNvGrpSpPr/>
        <p:nvPr/>
      </p:nvGrpSpPr>
      <p:grpSpPr>
        <a:xfrm>
          <a:off x="0" y="0"/>
          <a:ext cx="0" cy="0"/>
          <a:chOff x="0" y="0"/>
          <a:chExt cx="0" cy="0"/>
        </a:xfrm>
      </p:grpSpPr>
      <p:sp>
        <p:nvSpPr>
          <p:cNvPr id="4906" name="Google Shape;4906;p40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907" name="Google Shape;4907;p401"/>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MIGRATION TOOLKIT FOR APPLICATIONS</a:t>
            </a:r>
            <a:endParaRPr/>
          </a:p>
        </p:txBody>
      </p:sp>
      <p:sp>
        <p:nvSpPr>
          <p:cNvPr id="4908" name="Google Shape;4908;p401"/>
          <p:cNvSpPr txBox="1"/>
          <p:nvPr>
            <p:ph type="title"/>
          </p:nvPr>
        </p:nvSpPr>
        <p:spPr>
          <a:xfrm>
            <a:off x="885050" y="1024150"/>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MTA 5.1 Rules</a:t>
            </a:r>
            <a:endParaRPr/>
          </a:p>
        </p:txBody>
      </p:sp>
      <p:sp>
        <p:nvSpPr>
          <p:cNvPr id="4909" name="Google Shape;4909;p401"/>
          <p:cNvSpPr txBox="1"/>
          <p:nvPr>
            <p:ph idx="2" type="subTitle"/>
          </p:nvPr>
        </p:nvSpPr>
        <p:spPr>
          <a:xfrm>
            <a:off x="885150" y="1424950"/>
            <a:ext cx="10422000" cy="3636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Spring Boot to Quarkus</a:t>
            </a:r>
            <a:endParaRPr/>
          </a:p>
        </p:txBody>
      </p:sp>
      <p:pic>
        <p:nvPicPr>
          <p:cNvPr id="4910" name="Google Shape;4910;p401"/>
          <p:cNvPicPr preferRelativeResize="0"/>
          <p:nvPr/>
        </p:nvPicPr>
        <p:blipFill>
          <a:blip r:embed="rId3">
            <a:alphaModFix/>
          </a:blip>
          <a:stretch>
            <a:fillRect/>
          </a:stretch>
        </p:blipFill>
        <p:spPr>
          <a:xfrm>
            <a:off x="799637" y="1940950"/>
            <a:ext cx="10592726" cy="461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4" name="Shape 4914"/>
        <p:cNvGrpSpPr/>
        <p:nvPr/>
      </p:nvGrpSpPr>
      <p:grpSpPr>
        <a:xfrm>
          <a:off x="0" y="0"/>
          <a:ext cx="0" cy="0"/>
          <a:chOff x="0" y="0"/>
          <a:chExt cx="0" cy="0"/>
        </a:xfrm>
      </p:grpSpPr>
      <p:sp>
        <p:nvSpPr>
          <p:cNvPr id="4915" name="Google Shape;4915;p402"/>
          <p:cNvSpPr txBox="1"/>
          <p:nvPr>
            <p:ph type="title"/>
          </p:nvPr>
        </p:nvSpPr>
        <p:spPr>
          <a:xfrm>
            <a:off x="938908" y="705183"/>
            <a:ext cx="10422000" cy="553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3700">
                <a:latin typeface="Red Hat Text"/>
                <a:ea typeface="Red Hat Text"/>
                <a:cs typeface="Red Hat Text"/>
                <a:sym typeface="Red Hat Text"/>
              </a:rPr>
              <a:t>Summary</a:t>
            </a:r>
            <a:endParaRPr b="1" sz="3700">
              <a:latin typeface="Red Hat Text"/>
              <a:ea typeface="Red Hat Text"/>
              <a:cs typeface="Red Hat Text"/>
              <a:sym typeface="Red Hat Text"/>
            </a:endParaRPr>
          </a:p>
        </p:txBody>
      </p:sp>
      <p:sp>
        <p:nvSpPr>
          <p:cNvPr id="4916" name="Google Shape;4916;p402"/>
          <p:cNvSpPr txBox="1"/>
          <p:nvPr>
            <p:ph type="title"/>
          </p:nvPr>
        </p:nvSpPr>
        <p:spPr>
          <a:xfrm>
            <a:off x="526150" y="1638942"/>
            <a:ext cx="11360700" cy="763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With </a:t>
            </a:r>
            <a:r>
              <a:rPr lang="en"/>
              <a:t>Quarkus</a:t>
            </a:r>
            <a:endParaRPr/>
          </a:p>
          <a:p>
            <a:pPr indent="0" lvl="0" marL="0" rtl="0" algn="l">
              <a:spcBef>
                <a:spcPts val="0"/>
              </a:spcBef>
              <a:spcAft>
                <a:spcPts val="0"/>
              </a:spcAft>
              <a:buNone/>
            </a:pPr>
            <a:r>
              <a:t/>
            </a:r>
            <a:endParaRPr sz="2500">
              <a:solidFill>
                <a:srgbClr val="000000"/>
              </a:solidFill>
            </a:endParaRPr>
          </a:p>
        </p:txBody>
      </p:sp>
      <p:sp>
        <p:nvSpPr>
          <p:cNvPr id="4917" name="Google Shape;4917;p402"/>
          <p:cNvSpPr txBox="1"/>
          <p:nvPr/>
        </p:nvSpPr>
        <p:spPr>
          <a:xfrm>
            <a:off x="6589116" y="2566275"/>
            <a:ext cx="26340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700">
                <a:solidFill>
                  <a:srgbClr val="FFAB40"/>
                </a:solidFill>
                <a:latin typeface="Red Hat Text Medium"/>
                <a:ea typeface="Red Hat Text Medium"/>
                <a:cs typeface="Red Hat Text Medium"/>
                <a:sym typeface="Red Hat Text Medium"/>
              </a:rPr>
              <a:t>Developer Joy</a:t>
            </a:r>
            <a:endParaRPr sz="17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9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Live coding</a:t>
            </a:r>
            <a:endParaRPr>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Unified configuration</a:t>
            </a:r>
            <a:endParaRPr>
              <a:solidFill>
                <a:srgbClr val="434343"/>
              </a:solidFill>
              <a:latin typeface="Red Hat Text"/>
              <a:ea typeface="Red Hat Text"/>
              <a:cs typeface="Red Hat Text"/>
              <a:sym typeface="Red Hat Text"/>
            </a:endParaRPr>
          </a:p>
        </p:txBody>
      </p:sp>
      <p:sp>
        <p:nvSpPr>
          <p:cNvPr id="4918" name="Google Shape;4918;p402"/>
          <p:cNvSpPr txBox="1"/>
          <p:nvPr/>
        </p:nvSpPr>
        <p:spPr>
          <a:xfrm>
            <a:off x="6589128" y="4333825"/>
            <a:ext cx="4477200" cy="12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AB40"/>
                </a:solidFill>
                <a:latin typeface="Red Hat Text Medium"/>
                <a:ea typeface="Red Hat Text Medium"/>
                <a:cs typeface="Red Hat Text Medium"/>
                <a:sym typeface="Red Hat Text Medium"/>
              </a:rPr>
              <a:t>Best of Breed Libraries &amp; Standards</a:t>
            </a:r>
            <a:endParaRPr sz="16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1600"/>
              </a:spcBef>
              <a:spcAft>
                <a:spcPts val="0"/>
              </a:spcAft>
              <a:buNone/>
            </a:pPr>
            <a:r>
              <a:rPr lang="en" sz="1300">
                <a:solidFill>
                  <a:srgbClr val="222222"/>
                </a:solidFill>
                <a:latin typeface="Red Hat Text"/>
                <a:ea typeface="Red Hat Text"/>
                <a:cs typeface="Red Hat Text"/>
                <a:sym typeface="Red Hat Text"/>
              </a:rPr>
              <a:t>90+ extensions</a:t>
            </a:r>
            <a:endParaRPr sz="1300">
              <a:solidFill>
                <a:srgbClr val="222222"/>
              </a:solidFill>
              <a:latin typeface="Red Hat Text"/>
              <a:ea typeface="Red Hat Text"/>
              <a:cs typeface="Red Hat Text"/>
              <a:sym typeface="Red Hat Text"/>
            </a:endParaRPr>
          </a:p>
          <a:p>
            <a:pPr indent="0" lvl="0" marL="0" rtl="0" algn="l">
              <a:lnSpc>
                <a:spcPct val="115000"/>
              </a:lnSpc>
              <a:spcBef>
                <a:spcPts val="0"/>
              </a:spcBef>
              <a:spcAft>
                <a:spcPts val="1600"/>
              </a:spcAft>
              <a:buNone/>
            </a:pPr>
            <a:r>
              <a:rPr lang="en" sz="1300">
                <a:solidFill>
                  <a:srgbClr val="222222"/>
                </a:solidFill>
                <a:latin typeface="Red Hat Text"/>
                <a:ea typeface="Red Hat Text"/>
                <a:cs typeface="Red Hat Text"/>
                <a:sym typeface="Red Hat Text"/>
              </a:rPr>
              <a:t>“Powered by Quarkus” applications</a:t>
            </a:r>
            <a:endParaRPr sz="1300">
              <a:solidFill>
                <a:srgbClr val="434343"/>
              </a:solidFill>
              <a:latin typeface="Red Hat Text"/>
              <a:ea typeface="Red Hat Text"/>
              <a:cs typeface="Red Hat Text"/>
              <a:sym typeface="Red Hat Text"/>
            </a:endParaRPr>
          </a:p>
        </p:txBody>
      </p:sp>
      <p:sp>
        <p:nvSpPr>
          <p:cNvPr id="4919" name="Google Shape;4919;p402"/>
          <p:cNvSpPr txBox="1"/>
          <p:nvPr/>
        </p:nvSpPr>
        <p:spPr>
          <a:xfrm>
            <a:off x="2565576" y="2566275"/>
            <a:ext cx="32868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solidFill>
                  <a:srgbClr val="FFAB40"/>
                </a:solidFill>
                <a:latin typeface="Red Hat Text Medium"/>
                <a:ea typeface="Red Hat Text Medium"/>
                <a:cs typeface="Red Hat Text Medium"/>
                <a:sym typeface="Red Hat Text Medium"/>
              </a:rPr>
              <a:t>Container First</a:t>
            </a:r>
            <a:endParaRPr sz="16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8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Tailors your app for HotSpot &amp; GraalVM</a:t>
            </a:r>
            <a:endParaRPr sz="13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Fast boot time and low RSS memory</a:t>
            </a:r>
            <a:endParaRPr sz="13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sz="1300">
                <a:solidFill>
                  <a:srgbClr val="222222"/>
                </a:solidFill>
                <a:latin typeface="Red Hat Text"/>
                <a:ea typeface="Red Hat Text"/>
                <a:cs typeface="Red Hat Text"/>
                <a:sym typeface="Red Hat Text"/>
              </a:rPr>
              <a:t>Serverless fit</a:t>
            </a:r>
            <a:endParaRPr sz="1300">
              <a:solidFill>
                <a:srgbClr val="222222"/>
              </a:solidFill>
              <a:latin typeface="Red Hat Text"/>
              <a:ea typeface="Red Hat Text"/>
              <a:cs typeface="Red Hat Text"/>
              <a:sym typeface="Red Hat Text"/>
            </a:endParaRPr>
          </a:p>
        </p:txBody>
      </p:sp>
      <p:sp>
        <p:nvSpPr>
          <p:cNvPr id="4920" name="Google Shape;4920;p402"/>
          <p:cNvSpPr txBox="1"/>
          <p:nvPr/>
        </p:nvSpPr>
        <p:spPr>
          <a:xfrm>
            <a:off x="2565569" y="4333825"/>
            <a:ext cx="2634000" cy="7956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700">
                <a:solidFill>
                  <a:srgbClr val="FFAB40"/>
                </a:solidFill>
                <a:latin typeface="Red Hat Text Medium"/>
                <a:ea typeface="Red Hat Text Medium"/>
                <a:cs typeface="Red Hat Text Medium"/>
                <a:sym typeface="Red Hat Text Medium"/>
              </a:rPr>
              <a:t>Unifies Imperative &amp; Reactive</a:t>
            </a:r>
            <a:endParaRPr sz="1700">
              <a:solidFill>
                <a:srgbClr val="FFAB40"/>
              </a:solidFill>
              <a:latin typeface="Red Hat Text Medium"/>
              <a:ea typeface="Red Hat Text Medium"/>
              <a:cs typeface="Red Hat Text Medium"/>
              <a:sym typeface="Red Hat Text Medium"/>
            </a:endParaRPr>
          </a:p>
          <a:p>
            <a:pPr indent="0" lvl="0" marL="0" rtl="0" algn="l">
              <a:lnSpc>
                <a:spcPct val="163636"/>
              </a:lnSpc>
              <a:spcBef>
                <a:spcPts val="0"/>
              </a:spcBef>
              <a:spcAft>
                <a:spcPts val="0"/>
              </a:spcAft>
              <a:buNone/>
            </a:pPr>
            <a:r>
              <a:t/>
            </a:r>
            <a:endParaRPr sz="900">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Combines blocking and non-blocking</a:t>
            </a:r>
            <a:endParaRPr>
              <a:solidFill>
                <a:srgbClr val="222222"/>
              </a:solidFill>
              <a:latin typeface="Red Hat Text"/>
              <a:ea typeface="Red Hat Text"/>
              <a:cs typeface="Red Hat Text"/>
              <a:sym typeface="Red Hat Text"/>
            </a:endParaRPr>
          </a:p>
          <a:p>
            <a:pPr indent="0" lvl="0" marL="0" rtl="0" algn="l">
              <a:lnSpc>
                <a:spcPct val="163636"/>
              </a:lnSpc>
              <a:spcBef>
                <a:spcPts val="0"/>
              </a:spcBef>
              <a:spcAft>
                <a:spcPts val="0"/>
              </a:spcAft>
              <a:buNone/>
            </a:pPr>
            <a:r>
              <a:rPr lang="en">
                <a:solidFill>
                  <a:srgbClr val="222222"/>
                </a:solidFill>
                <a:latin typeface="Red Hat Text"/>
                <a:ea typeface="Red Hat Text"/>
                <a:cs typeface="Red Hat Text"/>
                <a:sym typeface="Red Hat Text"/>
              </a:rPr>
              <a:t>Built-in event bus</a:t>
            </a:r>
            <a:endParaRPr>
              <a:solidFill>
                <a:srgbClr val="434343"/>
              </a:solidFill>
              <a:latin typeface="Red Hat Text"/>
              <a:ea typeface="Red Hat Text"/>
              <a:cs typeface="Red Hat Text"/>
              <a:sym typeface="Red Hat Text"/>
            </a:endParaRPr>
          </a:p>
        </p:txBody>
      </p:sp>
      <p:grpSp>
        <p:nvGrpSpPr>
          <p:cNvPr id="4921" name="Google Shape;4921;p402"/>
          <p:cNvGrpSpPr/>
          <p:nvPr/>
        </p:nvGrpSpPr>
        <p:grpSpPr>
          <a:xfrm>
            <a:off x="2091847" y="2527979"/>
            <a:ext cx="473202" cy="473201"/>
            <a:chOff x="1316747" y="1459904"/>
            <a:chExt cx="473202" cy="473201"/>
          </a:xfrm>
        </p:grpSpPr>
        <p:sp>
          <p:nvSpPr>
            <p:cNvPr id="4922" name="Google Shape;4922;p402"/>
            <p:cNvSpPr/>
            <p:nvPr/>
          </p:nvSpPr>
          <p:spPr>
            <a:xfrm>
              <a:off x="1316775" y="1460259"/>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4923" name="Google Shape;4923;p402"/>
            <p:cNvPicPr preferRelativeResize="0"/>
            <p:nvPr/>
          </p:nvPicPr>
          <p:blipFill rotWithShape="1">
            <a:blip r:embed="rId3">
              <a:alphaModFix/>
            </a:blip>
            <a:srcRect b="0" l="109" r="119" t="0"/>
            <a:stretch/>
          </p:blipFill>
          <p:spPr>
            <a:xfrm>
              <a:off x="1316747" y="1459904"/>
              <a:ext cx="473202" cy="473201"/>
            </a:xfrm>
            <a:prstGeom prst="rect">
              <a:avLst/>
            </a:prstGeom>
            <a:noFill/>
            <a:ln>
              <a:noFill/>
            </a:ln>
          </p:spPr>
        </p:pic>
      </p:grpSp>
      <p:grpSp>
        <p:nvGrpSpPr>
          <p:cNvPr id="4924" name="Google Shape;4924;p402"/>
          <p:cNvGrpSpPr/>
          <p:nvPr/>
        </p:nvGrpSpPr>
        <p:grpSpPr>
          <a:xfrm>
            <a:off x="2091847" y="4294821"/>
            <a:ext cx="473202" cy="473201"/>
            <a:chOff x="1316722" y="2694621"/>
            <a:chExt cx="473202" cy="473201"/>
          </a:xfrm>
        </p:grpSpPr>
        <p:sp>
          <p:nvSpPr>
            <p:cNvPr id="4925" name="Google Shape;4925;p402"/>
            <p:cNvSpPr/>
            <p:nvPr/>
          </p:nvSpPr>
          <p:spPr>
            <a:xfrm>
              <a:off x="1316775" y="2694966"/>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4926" name="Google Shape;4926;p402"/>
            <p:cNvPicPr preferRelativeResize="0"/>
            <p:nvPr/>
          </p:nvPicPr>
          <p:blipFill rotWithShape="1">
            <a:blip r:embed="rId4">
              <a:alphaModFix/>
            </a:blip>
            <a:srcRect b="0" l="109" r="119" t="0"/>
            <a:stretch/>
          </p:blipFill>
          <p:spPr>
            <a:xfrm>
              <a:off x="1316722" y="2694621"/>
              <a:ext cx="473202" cy="473201"/>
            </a:xfrm>
            <a:prstGeom prst="rect">
              <a:avLst/>
            </a:prstGeom>
            <a:noFill/>
            <a:ln>
              <a:noFill/>
            </a:ln>
          </p:spPr>
        </p:pic>
      </p:grpSp>
      <p:grpSp>
        <p:nvGrpSpPr>
          <p:cNvPr id="4927" name="Google Shape;4927;p402"/>
          <p:cNvGrpSpPr/>
          <p:nvPr/>
        </p:nvGrpSpPr>
        <p:grpSpPr>
          <a:xfrm>
            <a:off x="6115920" y="2527979"/>
            <a:ext cx="473202" cy="473201"/>
            <a:chOff x="4894595" y="1459904"/>
            <a:chExt cx="473202" cy="473201"/>
          </a:xfrm>
        </p:grpSpPr>
        <p:sp>
          <p:nvSpPr>
            <p:cNvPr id="4928" name="Google Shape;4928;p402"/>
            <p:cNvSpPr/>
            <p:nvPr/>
          </p:nvSpPr>
          <p:spPr>
            <a:xfrm>
              <a:off x="4894603" y="1460259"/>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4929" name="Google Shape;4929;p402"/>
            <p:cNvPicPr preferRelativeResize="0"/>
            <p:nvPr/>
          </p:nvPicPr>
          <p:blipFill rotWithShape="1">
            <a:blip r:embed="rId5">
              <a:alphaModFix/>
            </a:blip>
            <a:srcRect b="0" l="109" r="119" t="0"/>
            <a:stretch/>
          </p:blipFill>
          <p:spPr>
            <a:xfrm>
              <a:off x="4894595" y="1459904"/>
              <a:ext cx="473202" cy="473201"/>
            </a:xfrm>
            <a:prstGeom prst="rect">
              <a:avLst/>
            </a:prstGeom>
            <a:noFill/>
            <a:ln>
              <a:noFill/>
            </a:ln>
          </p:spPr>
        </p:pic>
      </p:grpSp>
      <p:grpSp>
        <p:nvGrpSpPr>
          <p:cNvPr id="4930" name="Google Shape;4930;p402"/>
          <p:cNvGrpSpPr/>
          <p:nvPr/>
        </p:nvGrpSpPr>
        <p:grpSpPr>
          <a:xfrm>
            <a:off x="6115920" y="4294821"/>
            <a:ext cx="473202" cy="473202"/>
            <a:chOff x="4894595" y="2694621"/>
            <a:chExt cx="473202" cy="473202"/>
          </a:xfrm>
        </p:grpSpPr>
        <p:sp>
          <p:nvSpPr>
            <p:cNvPr id="4931" name="Google Shape;4931;p402"/>
            <p:cNvSpPr/>
            <p:nvPr/>
          </p:nvSpPr>
          <p:spPr>
            <a:xfrm>
              <a:off x="4894603" y="2694966"/>
              <a:ext cx="473100" cy="472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4932" name="Google Shape;4932;p402"/>
            <p:cNvPicPr preferRelativeResize="0"/>
            <p:nvPr/>
          </p:nvPicPr>
          <p:blipFill rotWithShape="1">
            <a:blip r:embed="rId6">
              <a:alphaModFix/>
            </a:blip>
            <a:srcRect b="0" l="0" r="0" t="0"/>
            <a:stretch/>
          </p:blipFill>
          <p:spPr>
            <a:xfrm>
              <a:off x="4894595" y="2694621"/>
              <a:ext cx="473202" cy="47320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4" name="Shape 4004"/>
        <p:cNvGrpSpPr/>
        <p:nvPr/>
      </p:nvGrpSpPr>
      <p:grpSpPr>
        <a:xfrm>
          <a:off x="0" y="0"/>
          <a:ext cx="0" cy="0"/>
          <a:chOff x="0" y="0"/>
          <a:chExt cx="0" cy="0"/>
        </a:xfrm>
      </p:grpSpPr>
      <p:sp>
        <p:nvSpPr>
          <p:cNvPr id="4005" name="Google Shape;4005;p367"/>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4006" name="Google Shape;4006;p367"/>
          <p:cNvPicPr preferRelativeResize="0"/>
          <p:nvPr/>
        </p:nvPicPr>
        <p:blipFill>
          <a:blip r:embed="rId3">
            <a:alphaModFix/>
          </a:blip>
          <a:stretch>
            <a:fillRect/>
          </a:stretch>
        </p:blipFill>
        <p:spPr>
          <a:xfrm>
            <a:off x="701650" y="988450"/>
            <a:ext cx="4491625" cy="4391025"/>
          </a:xfrm>
          <a:prstGeom prst="rect">
            <a:avLst/>
          </a:prstGeom>
          <a:noFill/>
          <a:ln>
            <a:noFill/>
          </a:ln>
        </p:spPr>
      </p:pic>
      <p:pic>
        <p:nvPicPr>
          <p:cNvPr id="4007" name="Google Shape;4007;p367"/>
          <p:cNvPicPr preferRelativeResize="0"/>
          <p:nvPr/>
        </p:nvPicPr>
        <p:blipFill>
          <a:blip r:embed="rId4">
            <a:alphaModFix/>
          </a:blip>
          <a:stretch>
            <a:fillRect/>
          </a:stretch>
        </p:blipFill>
        <p:spPr>
          <a:xfrm>
            <a:off x="5620521" y="988450"/>
            <a:ext cx="5857875" cy="4391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6" name="Shape 4936"/>
        <p:cNvGrpSpPr/>
        <p:nvPr/>
      </p:nvGrpSpPr>
      <p:grpSpPr>
        <a:xfrm>
          <a:off x="0" y="0"/>
          <a:ext cx="0" cy="0"/>
          <a:chOff x="0" y="0"/>
          <a:chExt cx="0" cy="0"/>
        </a:xfrm>
      </p:grpSpPr>
      <p:sp>
        <p:nvSpPr>
          <p:cNvPr id="4937" name="Google Shape;4937;p403"/>
          <p:cNvSpPr txBox="1"/>
          <p:nvPr>
            <p:ph idx="12" type="sldNum"/>
          </p:nvPr>
        </p:nvSpPr>
        <p:spPr>
          <a:xfrm>
            <a:off x="6915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sp>
        <p:nvSpPr>
          <p:cNvPr id="4938" name="Google Shape;4938;p403"/>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
        <p:nvSpPr>
          <p:cNvPr id="4939" name="Google Shape;4939;p403"/>
          <p:cNvSpPr txBox="1"/>
          <p:nvPr>
            <p:ph type="title"/>
          </p:nvPr>
        </p:nvSpPr>
        <p:spPr>
          <a:xfrm>
            <a:off x="672150" y="357650"/>
            <a:ext cx="10847700" cy="806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700"/>
              <a:t>Getting Started</a:t>
            </a:r>
            <a:endParaRPr sz="2700"/>
          </a:p>
        </p:txBody>
      </p:sp>
      <p:grpSp>
        <p:nvGrpSpPr>
          <p:cNvPr id="4940" name="Google Shape;4940;p403"/>
          <p:cNvGrpSpPr/>
          <p:nvPr/>
        </p:nvGrpSpPr>
        <p:grpSpPr>
          <a:xfrm>
            <a:off x="8001663" y="1194100"/>
            <a:ext cx="3899400" cy="2853875"/>
            <a:chOff x="4191663" y="1803700"/>
            <a:chExt cx="3899400" cy="2853875"/>
          </a:xfrm>
        </p:grpSpPr>
        <p:sp>
          <p:nvSpPr>
            <p:cNvPr id="4941" name="Google Shape;4941;p403"/>
            <p:cNvSpPr txBox="1"/>
            <p:nvPr/>
          </p:nvSpPr>
          <p:spPr>
            <a:xfrm>
              <a:off x="4191663" y="4171275"/>
              <a:ext cx="38994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300">
                  <a:solidFill>
                    <a:srgbClr val="EE0000"/>
                  </a:solidFill>
                  <a:uFill>
                    <a:noFill/>
                  </a:uFill>
                  <a:latin typeface="Red Hat Text"/>
                  <a:ea typeface="Red Hat Text"/>
                  <a:cs typeface="Red Hat Text"/>
                  <a:sym typeface="Red Hat Text"/>
                  <a:hlinkClick r:id="rId3">
                    <a:extLst>
                      <a:ext uri="{A12FA001-AC4F-418D-AE19-62706E023703}">
                        <ahyp:hlinkClr val="tx"/>
                      </a:ext>
                    </a:extLst>
                  </a:hlinkClick>
                </a:rPr>
                <a:t>code.quarkus.io</a:t>
              </a:r>
              <a:endParaRPr sz="2300">
                <a:solidFill>
                  <a:srgbClr val="EE0000"/>
                </a:solidFill>
                <a:latin typeface="Red Hat Text"/>
                <a:ea typeface="Red Hat Text"/>
                <a:cs typeface="Red Hat Text"/>
                <a:sym typeface="Red Hat Text"/>
              </a:endParaRPr>
            </a:p>
          </p:txBody>
        </p:sp>
        <p:pic>
          <p:nvPicPr>
            <p:cNvPr id="4942" name="Google Shape;4942;p403"/>
            <p:cNvPicPr preferRelativeResize="0"/>
            <p:nvPr/>
          </p:nvPicPr>
          <p:blipFill>
            <a:blip r:embed="rId4">
              <a:alphaModFix/>
            </a:blip>
            <a:stretch>
              <a:fillRect/>
            </a:stretch>
          </p:blipFill>
          <p:spPr>
            <a:xfrm>
              <a:off x="4580472" y="1803700"/>
              <a:ext cx="3121771" cy="2287575"/>
            </a:xfrm>
            <a:prstGeom prst="rect">
              <a:avLst/>
            </a:prstGeom>
            <a:noFill/>
            <a:ln cap="flat" cmpd="sng" w="19050">
              <a:solidFill>
                <a:srgbClr val="595959"/>
              </a:solidFill>
              <a:prstDash val="solid"/>
              <a:round/>
              <a:headEnd len="sm" w="sm" type="none"/>
              <a:tailEnd len="sm" w="sm" type="none"/>
            </a:ln>
          </p:spPr>
        </p:pic>
      </p:grpSp>
      <p:grpSp>
        <p:nvGrpSpPr>
          <p:cNvPr id="4943" name="Google Shape;4943;p403"/>
          <p:cNvGrpSpPr/>
          <p:nvPr/>
        </p:nvGrpSpPr>
        <p:grpSpPr>
          <a:xfrm>
            <a:off x="4223861" y="1194100"/>
            <a:ext cx="4116000" cy="2853867"/>
            <a:chOff x="7881461" y="1803700"/>
            <a:chExt cx="4116000" cy="2853867"/>
          </a:xfrm>
        </p:grpSpPr>
        <p:sp>
          <p:nvSpPr>
            <p:cNvPr id="4944" name="Google Shape;4944;p403"/>
            <p:cNvSpPr txBox="1"/>
            <p:nvPr/>
          </p:nvSpPr>
          <p:spPr>
            <a:xfrm>
              <a:off x="7881461" y="4171267"/>
              <a:ext cx="41160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300">
                  <a:solidFill>
                    <a:srgbClr val="EE0000"/>
                  </a:solidFill>
                  <a:uFill>
                    <a:noFill/>
                  </a:uFill>
                  <a:latin typeface="Red Hat Text"/>
                  <a:ea typeface="Red Hat Text"/>
                  <a:cs typeface="Red Hat Text"/>
                  <a:sym typeface="Red Hat Text"/>
                  <a:hlinkClick r:id="rId5">
                    <a:extLst>
                      <a:ext uri="{A12FA001-AC4F-418D-AE19-62706E023703}">
                        <ahyp:hlinkClr val="tx"/>
                      </a:ext>
                    </a:extLst>
                  </a:hlinkClick>
                </a:rPr>
                <a:t>red.ht/try-quarkus</a:t>
              </a:r>
              <a:endParaRPr sz="2300">
                <a:solidFill>
                  <a:srgbClr val="EE0000"/>
                </a:solidFill>
                <a:latin typeface="Red Hat Text"/>
                <a:ea typeface="Red Hat Text"/>
                <a:cs typeface="Red Hat Text"/>
                <a:sym typeface="Red Hat Text"/>
              </a:endParaRPr>
            </a:p>
          </p:txBody>
        </p:sp>
        <p:pic>
          <p:nvPicPr>
            <p:cNvPr id="4945" name="Google Shape;4945;p403"/>
            <p:cNvPicPr preferRelativeResize="0"/>
            <p:nvPr/>
          </p:nvPicPr>
          <p:blipFill>
            <a:blip r:embed="rId6">
              <a:alphaModFix/>
            </a:blip>
            <a:stretch>
              <a:fillRect/>
            </a:stretch>
          </p:blipFill>
          <p:spPr>
            <a:xfrm>
              <a:off x="8251976" y="1803700"/>
              <a:ext cx="3222575" cy="2287576"/>
            </a:xfrm>
            <a:prstGeom prst="rect">
              <a:avLst/>
            </a:prstGeom>
            <a:noFill/>
            <a:ln cap="flat" cmpd="sng" w="19050">
              <a:solidFill>
                <a:schemeClr val="dk2"/>
              </a:solidFill>
              <a:prstDash val="solid"/>
              <a:round/>
              <a:headEnd len="sm" w="sm" type="none"/>
              <a:tailEnd len="sm" w="sm" type="none"/>
            </a:ln>
          </p:spPr>
        </p:pic>
      </p:grpSp>
      <p:pic>
        <p:nvPicPr>
          <p:cNvPr id="4946" name="Google Shape;4946;p403"/>
          <p:cNvPicPr preferRelativeResize="0"/>
          <p:nvPr/>
        </p:nvPicPr>
        <p:blipFill>
          <a:blip r:embed="rId7">
            <a:alphaModFix/>
          </a:blip>
          <a:stretch>
            <a:fillRect/>
          </a:stretch>
        </p:blipFill>
        <p:spPr>
          <a:xfrm>
            <a:off x="993375" y="1194100"/>
            <a:ext cx="3037363" cy="2287575"/>
          </a:xfrm>
          <a:prstGeom prst="rect">
            <a:avLst/>
          </a:prstGeom>
          <a:noFill/>
          <a:ln cap="flat" cmpd="sng" w="19050">
            <a:solidFill>
              <a:schemeClr val="dk2"/>
            </a:solidFill>
            <a:prstDash val="solid"/>
            <a:round/>
            <a:headEnd len="sm" w="sm" type="none"/>
            <a:tailEnd len="sm" w="sm" type="none"/>
          </a:ln>
        </p:spPr>
      </p:pic>
      <p:sp>
        <p:nvSpPr>
          <p:cNvPr id="4947" name="Google Shape;4947;p403"/>
          <p:cNvSpPr txBox="1"/>
          <p:nvPr/>
        </p:nvSpPr>
        <p:spPr>
          <a:xfrm>
            <a:off x="454074" y="3544316"/>
            <a:ext cx="41160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200">
                <a:solidFill>
                  <a:srgbClr val="EE0000"/>
                </a:solidFill>
                <a:latin typeface="Red Hat Text"/>
                <a:ea typeface="Red Hat Text"/>
                <a:cs typeface="Red Hat Text"/>
                <a:sym typeface="Red Hat Text"/>
              </a:rPr>
              <a:t>https://qrgo.page.link/3q7hr</a:t>
            </a:r>
            <a:endParaRPr sz="2200">
              <a:solidFill>
                <a:srgbClr val="EE0000"/>
              </a:solidFill>
              <a:latin typeface="Red Hat Text"/>
              <a:ea typeface="Red Hat Text"/>
              <a:cs typeface="Red Hat Text"/>
              <a:sym typeface="Red Hat Text"/>
            </a:endParaRPr>
          </a:p>
        </p:txBody>
      </p:sp>
      <p:pic>
        <p:nvPicPr>
          <p:cNvPr id="4948" name="Google Shape;4948;p403"/>
          <p:cNvPicPr preferRelativeResize="0"/>
          <p:nvPr/>
        </p:nvPicPr>
        <p:blipFill>
          <a:blip r:embed="rId8">
            <a:alphaModFix/>
          </a:blip>
          <a:stretch>
            <a:fillRect/>
          </a:stretch>
        </p:blipFill>
        <p:spPr>
          <a:xfrm>
            <a:off x="3373299" y="4556237"/>
            <a:ext cx="1267050" cy="1905650"/>
          </a:xfrm>
          <a:prstGeom prst="rect">
            <a:avLst/>
          </a:prstGeom>
          <a:noFill/>
          <a:ln>
            <a:noFill/>
          </a:ln>
        </p:spPr>
      </p:pic>
      <p:pic>
        <p:nvPicPr>
          <p:cNvPr id="4949" name="Google Shape;4949;p403"/>
          <p:cNvPicPr preferRelativeResize="0"/>
          <p:nvPr/>
        </p:nvPicPr>
        <p:blipFill>
          <a:blip r:embed="rId9">
            <a:alphaModFix/>
          </a:blip>
          <a:stretch>
            <a:fillRect/>
          </a:stretch>
        </p:blipFill>
        <p:spPr>
          <a:xfrm>
            <a:off x="7135488" y="4556225"/>
            <a:ext cx="1267050" cy="1905641"/>
          </a:xfrm>
          <a:prstGeom prst="rect">
            <a:avLst/>
          </a:prstGeom>
          <a:noFill/>
          <a:ln>
            <a:noFill/>
          </a:ln>
        </p:spPr>
      </p:pic>
      <p:pic>
        <p:nvPicPr>
          <p:cNvPr id="4950" name="Google Shape;4950;p403"/>
          <p:cNvPicPr preferRelativeResize="0"/>
          <p:nvPr/>
        </p:nvPicPr>
        <p:blipFill>
          <a:blip r:embed="rId10">
            <a:alphaModFix/>
          </a:blip>
          <a:stretch>
            <a:fillRect/>
          </a:stretch>
        </p:blipFill>
        <p:spPr>
          <a:xfrm>
            <a:off x="8605101" y="4518875"/>
            <a:ext cx="1586199" cy="1905650"/>
          </a:xfrm>
          <a:prstGeom prst="rect">
            <a:avLst/>
          </a:prstGeom>
          <a:noFill/>
          <a:ln>
            <a:noFill/>
          </a:ln>
        </p:spPr>
      </p:pic>
      <p:pic>
        <p:nvPicPr>
          <p:cNvPr id="4951" name="Google Shape;4951;p403"/>
          <p:cNvPicPr preferRelativeResize="0"/>
          <p:nvPr/>
        </p:nvPicPr>
        <p:blipFill>
          <a:blip r:embed="rId11">
            <a:alphaModFix/>
          </a:blip>
          <a:stretch>
            <a:fillRect/>
          </a:stretch>
        </p:blipFill>
        <p:spPr>
          <a:xfrm>
            <a:off x="4833445" y="4511950"/>
            <a:ext cx="1524000" cy="1854833"/>
          </a:xfrm>
          <a:prstGeom prst="rect">
            <a:avLst/>
          </a:prstGeom>
          <a:noFill/>
          <a:ln>
            <a:noFill/>
          </a:ln>
        </p:spPr>
      </p:pic>
      <p:sp>
        <p:nvSpPr>
          <p:cNvPr id="4952" name="Google Shape;4952;p403"/>
          <p:cNvSpPr txBox="1"/>
          <p:nvPr/>
        </p:nvSpPr>
        <p:spPr>
          <a:xfrm>
            <a:off x="1139874" y="5982725"/>
            <a:ext cx="1958700" cy="486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 sz="2200">
                <a:solidFill>
                  <a:srgbClr val="EE0000"/>
                </a:solidFill>
                <a:latin typeface="Red Hat Text"/>
                <a:ea typeface="Red Hat Text"/>
                <a:cs typeface="Red Hat Text"/>
                <a:sym typeface="Red Hat Text"/>
              </a:rPr>
              <a:t>Assets on Quarkus</a:t>
            </a:r>
            <a:endParaRPr sz="2200">
              <a:solidFill>
                <a:srgbClr val="EE0000"/>
              </a:solidFill>
              <a:latin typeface="Red Hat Text"/>
              <a:ea typeface="Red Hat Text"/>
              <a:cs typeface="Red Hat Text"/>
              <a:sym typeface="Red Hat Text"/>
            </a:endParaRPr>
          </a:p>
        </p:txBody>
      </p:sp>
      <p:pic>
        <p:nvPicPr>
          <p:cNvPr id="4953" name="Google Shape;4953;p403"/>
          <p:cNvPicPr preferRelativeResize="0"/>
          <p:nvPr/>
        </p:nvPicPr>
        <p:blipFill>
          <a:blip r:embed="rId12">
            <a:alphaModFix/>
          </a:blip>
          <a:stretch>
            <a:fillRect/>
          </a:stretch>
        </p:blipFill>
        <p:spPr>
          <a:xfrm>
            <a:off x="1271275" y="4356554"/>
            <a:ext cx="1695900" cy="1695899"/>
          </a:xfrm>
          <a:prstGeom prst="rect">
            <a:avLst/>
          </a:prstGeom>
          <a:noFill/>
          <a:ln>
            <a:noFill/>
          </a:ln>
        </p:spPr>
      </p:pic>
      <p:pic>
        <p:nvPicPr>
          <p:cNvPr id="4954" name="Google Shape;4954;p403"/>
          <p:cNvPicPr preferRelativeResize="0"/>
          <p:nvPr/>
        </p:nvPicPr>
        <p:blipFill>
          <a:blip r:embed="rId12">
            <a:alphaModFix/>
          </a:blip>
          <a:stretch>
            <a:fillRect/>
          </a:stretch>
        </p:blipFill>
        <p:spPr>
          <a:xfrm>
            <a:off x="4961925" y="4678438"/>
            <a:ext cx="1267050" cy="1267050"/>
          </a:xfrm>
          <a:prstGeom prst="rect">
            <a:avLst/>
          </a:prstGeom>
          <a:noFill/>
          <a:ln>
            <a:noFill/>
          </a:ln>
        </p:spPr>
      </p:pic>
      <p:pic>
        <p:nvPicPr>
          <p:cNvPr id="4955" name="Google Shape;4955;p403"/>
          <p:cNvPicPr preferRelativeResize="0"/>
          <p:nvPr/>
        </p:nvPicPr>
        <p:blipFill>
          <a:blip r:embed="rId12">
            <a:alphaModFix/>
          </a:blip>
          <a:stretch>
            <a:fillRect/>
          </a:stretch>
        </p:blipFill>
        <p:spPr>
          <a:xfrm>
            <a:off x="8761800" y="4644300"/>
            <a:ext cx="1267050" cy="1267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9" name="Shape 4959"/>
        <p:cNvGrpSpPr/>
        <p:nvPr/>
      </p:nvGrpSpPr>
      <p:grpSpPr>
        <a:xfrm>
          <a:off x="0" y="0"/>
          <a:ext cx="0" cy="0"/>
          <a:chOff x="0" y="0"/>
          <a:chExt cx="0" cy="0"/>
        </a:xfrm>
      </p:grpSpPr>
      <p:sp>
        <p:nvSpPr>
          <p:cNvPr id="4960" name="Google Shape;4960;p404"/>
          <p:cNvSpPr txBox="1"/>
          <p:nvPr>
            <p:ph idx="1" type="subTitle"/>
          </p:nvPr>
        </p:nvSpPr>
        <p:spPr>
          <a:xfrm>
            <a:off x="795275" y="2752400"/>
            <a:ext cx="4446300" cy="152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Red Hat is the world’s leading provider of enterprise open source software solutions. Award-winning support, training, and consulting services make </a:t>
            </a:r>
            <a:endParaRPr/>
          </a:p>
          <a:p>
            <a:pPr indent="0" lvl="0" marL="0" rtl="0" algn="l">
              <a:spcBef>
                <a:spcPts val="2100"/>
              </a:spcBef>
              <a:spcAft>
                <a:spcPts val="2100"/>
              </a:spcAft>
              <a:buNone/>
            </a:pPr>
            <a:r>
              <a:rPr lang="en"/>
              <a:t>Red Hat a trusted adviser to the Fortune 500.</a:t>
            </a:r>
            <a:endParaRPr/>
          </a:p>
        </p:txBody>
      </p:sp>
      <p:sp>
        <p:nvSpPr>
          <p:cNvPr id="4961" name="Google Shape;4961;p404"/>
          <p:cNvSpPr txBox="1"/>
          <p:nvPr>
            <p:ph type="title"/>
          </p:nvPr>
        </p:nvSpPr>
        <p:spPr>
          <a:xfrm>
            <a:off x="795275" y="973175"/>
            <a:ext cx="5736300" cy="1524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 you</a:t>
            </a:r>
            <a:endParaRPr/>
          </a:p>
        </p:txBody>
      </p:sp>
      <p:sp>
        <p:nvSpPr>
          <p:cNvPr id="4962" name="Google Shape;4962;p404"/>
          <p:cNvSpPr txBox="1"/>
          <p:nvPr>
            <p:ph idx="2" type="subTitle"/>
          </p:nvPr>
        </p:nvSpPr>
        <p:spPr>
          <a:xfrm rot="5400000">
            <a:off x="9169075" y="2139150"/>
            <a:ext cx="5150400" cy="872100"/>
          </a:xfrm>
          <a:prstGeom prst="rect">
            <a:avLst/>
          </a:prstGeom>
        </p:spPr>
        <p:txBody>
          <a:bodyPr anchorCtr="0" anchor="ctr" bIns="91425" lIns="457200"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sp>
        <p:nvSpPr>
          <p:cNvPr id="4012" name="Google Shape;4012;p368"/>
          <p:cNvSpPr txBox="1"/>
          <p:nvPr>
            <p:ph type="title"/>
          </p:nvPr>
        </p:nvSpPr>
        <p:spPr>
          <a:xfrm>
            <a:off x="447775" y="1084561"/>
            <a:ext cx="6825000" cy="2105100"/>
          </a:xfrm>
          <a:prstGeom prst="rect">
            <a:avLst/>
          </a:prstGeom>
        </p:spPr>
        <p:txBody>
          <a:bodyPr anchorCtr="0" anchor="t" bIns="91425" lIns="438900" spcFirstLastPara="1" rIns="91425" wrap="square" tIns="91425">
            <a:noAutofit/>
          </a:bodyPr>
          <a:lstStyle/>
          <a:p>
            <a:pPr indent="0" lvl="0" marL="0" rtl="0" algn="l">
              <a:spcBef>
                <a:spcPts val="0"/>
              </a:spcBef>
              <a:spcAft>
                <a:spcPts val="0"/>
              </a:spcAft>
              <a:buNone/>
            </a:pPr>
            <a:r>
              <a:rPr lang="en"/>
              <a:t>Historical Enterprise Java Stack</a:t>
            </a:r>
            <a:endParaRPr/>
          </a:p>
        </p:txBody>
      </p:sp>
      <p:sp>
        <p:nvSpPr>
          <p:cNvPr id="4013" name="Google Shape;4013;p368"/>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None/>
            </a:pPr>
            <a:r>
              <a:t/>
            </a:r>
            <a:endParaRPr/>
          </a:p>
        </p:txBody>
      </p:sp>
      <p:sp>
        <p:nvSpPr>
          <p:cNvPr id="4014" name="Google Shape;4014;p368"/>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EBEBEB"/>
                </a:solidFill>
                <a:latin typeface="Overpass SemiBold"/>
                <a:ea typeface="Overpass SemiBold"/>
                <a:cs typeface="Overpass SemiBold"/>
                <a:sym typeface="Overpass SemiBold"/>
              </a:rPr>
              <a:t>‹#›</a:t>
            </a:fld>
            <a:endParaRPr>
              <a:solidFill>
                <a:srgbClr val="EBEBEB"/>
              </a:solidFill>
              <a:latin typeface="Overpass SemiBold"/>
              <a:ea typeface="Overpass SemiBold"/>
              <a:cs typeface="Overpass SemiBold"/>
              <a:sym typeface="Overpass SemiBold"/>
            </a:endParaRPr>
          </a:p>
        </p:txBody>
      </p:sp>
      <p:sp>
        <p:nvSpPr>
          <p:cNvPr id="4015" name="Google Shape;4015;p368"/>
          <p:cNvSpPr txBox="1"/>
          <p:nvPr>
            <p:ph idx="2" type="subTitle"/>
          </p:nvPr>
        </p:nvSpPr>
        <p:spPr>
          <a:xfrm>
            <a:off x="9251450" y="1743719"/>
            <a:ext cx="2124300" cy="330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sp>
        <p:nvSpPr>
          <p:cNvPr id="4020" name="Google Shape;4020;p369"/>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Clr>
                <a:srgbClr val="000000"/>
              </a:buClr>
              <a:buSzPts val="800"/>
              <a:buFont typeface="Arial"/>
              <a:buNone/>
            </a:pPr>
            <a:fld id="{00000000-1234-1234-1234-123412341234}" type="slidenum">
              <a:rPr lang="en"/>
              <a:t>‹#›</a:t>
            </a:fld>
            <a:endParaRPr/>
          </a:p>
        </p:txBody>
      </p:sp>
      <p:grpSp>
        <p:nvGrpSpPr>
          <p:cNvPr id="4021" name="Google Shape;4021;p369"/>
          <p:cNvGrpSpPr/>
          <p:nvPr/>
        </p:nvGrpSpPr>
        <p:grpSpPr>
          <a:xfrm>
            <a:off x="1710742" y="3594392"/>
            <a:ext cx="1271505" cy="1857280"/>
            <a:chOff x="1323433" y="2537950"/>
            <a:chExt cx="938865" cy="1371395"/>
          </a:xfrm>
        </p:grpSpPr>
        <p:pic>
          <p:nvPicPr>
            <p:cNvPr id="4022" name="Google Shape;4022;p369"/>
            <p:cNvPicPr preferRelativeResize="0"/>
            <p:nvPr/>
          </p:nvPicPr>
          <p:blipFill rotWithShape="1">
            <a:blip r:embed="rId3">
              <a:alphaModFix/>
            </a:blip>
            <a:srcRect b="0" l="0" r="0" t="0"/>
            <a:stretch/>
          </p:blipFill>
          <p:spPr>
            <a:xfrm>
              <a:off x="1601533" y="2928429"/>
              <a:ext cx="394266" cy="394266"/>
            </a:xfrm>
            <a:prstGeom prst="rect">
              <a:avLst/>
            </a:prstGeom>
            <a:noFill/>
            <a:ln>
              <a:noFill/>
            </a:ln>
          </p:spPr>
        </p:pic>
        <p:cxnSp>
          <p:nvCxnSpPr>
            <p:cNvPr id="4023" name="Google Shape;4023;p369"/>
            <p:cNvCxnSpPr/>
            <p:nvPr/>
          </p:nvCxnSpPr>
          <p:spPr>
            <a:xfrm rot="10800000">
              <a:off x="1820189" y="2537950"/>
              <a:ext cx="0" cy="354600"/>
            </a:xfrm>
            <a:prstGeom prst="straightConnector1">
              <a:avLst/>
            </a:prstGeom>
            <a:noFill/>
            <a:ln cap="flat" cmpd="sng" w="15875">
              <a:solidFill>
                <a:srgbClr val="FCAD47"/>
              </a:solidFill>
              <a:prstDash val="solid"/>
              <a:round/>
              <a:headEnd len="sm" w="sm" type="none"/>
              <a:tailEnd len="sm" w="sm" type="none"/>
            </a:ln>
          </p:spPr>
        </p:cxnSp>
        <p:pic>
          <p:nvPicPr>
            <p:cNvPr id="4024" name="Google Shape;4024;p369"/>
            <p:cNvPicPr preferRelativeResize="0"/>
            <p:nvPr/>
          </p:nvPicPr>
          <p:blipFill rotWithShape="1">
            <a:blip r:embed="rId4">
              <a:alphaModFix/>
            </a:blip>
            <a:srcRect b="0" l="0" r="0" t="0"/>
            <a:stretch/>
          </p:blipFill>
          <p:spPr>
            <a:xfrm>
              <a:off x="1323433" y="3293596"/>
              <a:ext cx="938865" cy="615749"/>
            </a:xfrm>
            <a:prstGeom prst="rect">
              <a:avLst/>
            </a:prstGeom>
            <a:noFill/>
            <a:ln>
              <a:noFill/>
            </a:ln>
          </p:spPr>
        </p:pic>
      </p:grpSp>
      <p:grpSp>
        <p:nvGrpSpPr>
          <p:cNvPr id="4025" name="Google Shape;4025;p369"/>
          <p:cNvGrpSpPr/>
          <p:nvPr/>
        </p:nvGrpSpPr>
        <p:grpSpPr>
          <a:xfrm>
            <a:off x="5527265" y="418706"/>
            <a:ext cx="1461406" cy="3050837"/>
            <a:chOff x="4141511" y="193059"/>
            <a:chExt cx="1079086" cy="2252704"/>
          </a:xfrm>
        </p:grpSpPr>
        <p:grpSp>
          <p:nvGrpSpPr>
            <p:cNvPr id="4026" name="Google Shape;4026;p369"/>
            <p:cNvGrpSpPr/>
            <p:nvPr/>
          </p:nvGrpSpPr>
          <p:grpSpPr>
            <a:xfrm>
              <a:off x="4451507" y="193059"/>
              <a:ext cx="439067" cy="2252704"/>
              <a:chOff x="4412899" y="987747"/>
              <a:chExt cx="439067" cy="2252704"/>
            </a:xfrm>
          </p:grpSpPr>
          <p:grpSp>
            <p:nvGrpSpPr>
              <p:cNvPr id="4027" name="Google Shape;4027;p369"/>
              <p:cNvGrpSpPr/>
              <p:nvPr/>
            </p:nvGrpSpPr>
            <p:grpSpPr>
              <a:xfrm>
                <a:off x="4412899" y="987747"/>
                <a:ext cx="439067" cy="493504"/>
                <a:chOff x="4422043" y="228795"/>
                <a:chExt cx="439067" cy="493504"/>
              </a:xfrm>
            </p:grpSpPr>
            <p:pic>
              <p:nvPicPr>
                <p:cNvPr id="4028" name="Google Shape;4028;p369"/>
                <p:cNvPicPr preferRelativeResize="0"/>
                <p:nvPr/>
              </p:nvPicPr>
              <p:blipFill rotWithShape="1">
                <a:blip r:embed="rId5">
                  <a:alphaModFix/>
                </a:blip>
                <a:srcRect b="0" l="0" r="0" t="0"/>
                <a:stretch/>
              </p:blipFill>
              <p:spPr>
                <a:xfrm>
                  <a:off x="4486051" y="445055"/>
                  <a:ext cx="297206" cy="277244"/>
                </a:xfrm>
                <a:prstGeom prst="rect">
                  <a:avLst/>
                </a:prstGeom>
                <a:noFill/>
                <a:ln>
                  <a:noFill/>
                </a:ln>
              </p:spPr>
            </p:pic>
            <p:pic>
              <p:nvPicPr>
                <p:cNvPr id="4029" name="Google Shape;4029;p369"/>
                <p:cNvPicPr preferRelativeResize="0"/>
                <p:nvPr/>
              </p:nvPicPr>
              <p:blipFill rotWithShape="1">
                <a:blip r:embed="rId6">
                  <a:alphaModFix/>
                </a:blip>
                <a:srcRect b="0" l="0" r="0" t="0"/>
                <a:stretch/>
              </p:blipFill>
              <p:spPr>
                <a:xfrm>
                  <a:off x="4422043" y="228795"/>
                  <a:ext cx="439067" cy="121024"/>
                </a:xfrm>
                <a:prstGeom prst="rect">
                  <a:avLst/>
                </a:prstGeom>
                <a:noFill/>
                <a:ln>
                  <a:noFill/>
                </a:ln>
              </p:spPr>
            </p:pic>
          </p:grpSp>
          <p:cxnSp>
            <p:nvCxnSpPr>
              <p:cNvPr id="4030" name="Google Shape;4030;p369"/>
              <p:cNvCxnSpPr/>
              <p:nvPr/>
            </p:nvCxnSpPr>
            <p:spPr>
              <a:xfrm rot="10800000">
                <a:off x="4637726" y="2077651"/>
                <a:ext cx="0" cy="1162800"/>
              </a:xfrm>
              <a:prstGeom prst="straightConnector1">
                <a:avLst/>
              </a:prstGeom>
              <a:noFill/>
              <a:ln cap="flat" cmpd="sng" w="15875">
                <a:solidFill>
                  <a:srgbClr val="9FC150"/>
                </a:solidFill>
                <a:prstDash val="solid"/>
                <a:round/>
                <a:headEnd len="sm" w="sm" type="none"/>
                <a:tailEnd len="sm" w="sm" type="none"/>
              </a:ln>
            </p:spPr>
          </p:cxnSp>
        </p:grpSp>
        <p:pic>
          <p:nvPicPr>
            <p:cNvPr id="4031" name="Google Shape;4031;p369"/>
            <p:cNvPicPr preferRelativeResize="0"/>
            <p:nvPr/>
          </p:nvPicPr>
          <p:blipFill rotWithShape="1">
            <a:blip r:embed="rId7">
              <a:alphaModFix/>
            </a:blip>
            <a:srcRect b="0" l="0" r="0" t="0"/>
            <a:stretch/>
          </p:blipFill>
          <p:spPr>
            <a:xfrm>
              <a:off x="4141511" y="709047"/>
              <a:ext cx="1079086" cy="615749"/>
            </a:xfrm>
            <a:prstGeom prst="rect">
              <a:avLst/>
            </a:prstGeom>
            <a:noFill/>
            <a:ln>
              <a:noFill/>
            </a:ln>
          </p:spPr>
        </p:pic>
      </p:grpSp>
      <p:grpSp>
        <p:nvGrpSpPr>
          <p:cNvPr id="4032" name="Google Shape;4032;p369"/>
          <p:cNvGrpSpPr/>
          <p:nvPr/>
        </p:nvGrpSpPr>
        <p:grpSpPr>
          <a:xfrm>
            <a:off x="316704" y="3562360"/>
            <a:ext cx="807562" cy="2710401"/>
            <a:chOff x="294091" y="2724609"/>
            <a:chExt cx="596295" cy="2001330"/>
          </a:xfrm>
        </p:grpSpPr>
        <p:cxnSp>
          <p:nvCxnSpPr>
            <p:cNvPr id="4033" name="Google Shape;4033;p369"/>
            <p:cNvCxnSpPr/>
            <p:nvPr/>
          </p:nvCxnSpPr>
          <p:spPr>
            <a:xfrm rot="10800000">
              <a:off x="380493" y="2724609"/>
              <a:ext cx="0" cy="1606500"/>
            </a:xfrm>
            <a:prstGeom prst="straightConnector1">
              <a:avLst/>
            </a:prstGeom>
            <a:noFill/>
            <a:ln cap="flat" cmpd="sng" w="22225">
              <a:solidFill>
                <a:srgbClr val="575757"/>
              </a:solidFill>
              <a:prstDash val="solid"/>
              <a:round/>
              <a:headEnd len="sm" w="sm" type="none"/>
              <a:tailEnd len="sm" w="sm" type="none"/>
            </a:ln>
          </p:spPr>
        </p:cxnSp>
        <p:sp>
          <p:nvSpPr>
            <p:cNvPr id="4034" name="Google Shape;4034;p369"/>
            <p:cNvSpPr/>
            <p:nvPr/>
          </p:nvSpPr>
          <p:spPr>
            <a:xfrm>
              <a:off x="294091" y="4338810"/>
              <a:ext cx="584700" cy="307800"/>
            </a:xfrm>
            <a:prstGeom prst="roundRect">
              <a:avLst>
                <a:gd fmla="val 16667" name="adj"/>
              </a:avLst>
            </a:prstGeom>
            <a:noFill/>
            <a:ln cap="flat" cmpd="sng" w="25400">
              <a:solidFill>
                <a:srgbClr val="5757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pic>
          <p:nvPicPr>
            <p:cNvPr id="4035" name="Google Shape;4035;p369"/>
            <p:cNvPicPr preferRelativeResize="0"/>
            <p:nvPr/>
          </p:nvPicPr>
          <p:blipFill rotWithShape="1">
            <a:blip r:embed="rId8">
              <a:alphaModFix/>
            </a:blip>
            <a:srcRect b="0" l="0" r="0" t="0"/>
            <a:stretch/>
          </p:blipFill>
          <p:spPr>
            <a:xfrm>
              <a:off x="299023" y="4347954"/>
              <a:ext cx="591363" cy="377985"/>
            </a:xfrm>
            <a:prstGeom prst="rect">
              <a:avLst/>
            </a:prstGeom>
            <a:noFill/>
            <a:ln>
              <a:noFill/>
            </a:ln>
          </p:spPr>
        </p:pic>
      </p:grpSp>
      <p:cxnSp>
        <p:nvCxnSpPr>
          <p:cNvPr id="4036" name="Google Shape;4036;p369"/>
          <p:cNvCxnSpPr/>
          <p:nvPr/>
        </p:nvCxnSpPr>
        <p:spPr>
          <a:xfrm rot="10800000">
            <a:off x="8883419" y="3665259"/>
            <a:ext cx="0" cy="2096700"/>
          </a:xfrm>
          <a:prstGeom prst="straightConnector1">
            <a:avLst/>
          </a:prstGeom>
          <a:noFill/>
          <a:ln cap="flat" cmpd="sng" w="15875">
            <a:solidFill>
              <a:srgbClr val="9FC150"/>
            </a:solidFill>
            <a:prstDash val="solid"/>
            <a:round/>
            <a:headEnd len="sm" w="sm" type="none"/>
            <a:tailEnd len="sm" w="sm" type="none"/>
          </a:ln>
        </p:spPr>
      </p:cxnSp>
      <p:grpSp>
        <p:nvGrpSpPr>
          <p:cNvPr id="4037" name="Google Shape;4037;p369"/>
          <p:cNvGrpSpPr/>
          <p:nvPr/>
        </p:nvGrpSpPr>
        <p:grpSpPr>
          <a:xfrm>
            <a:off x="1818308" y="1620569"/>
            <a:ext cx="1122173" cy="1861214"/>
            <a:chOff x="1360129" y="1080501"/>
            <a:chExt cx="828600" cy="1374300"/>
          </a:xfrm>
        </p:grpSpPr>
        <p:cxnSp>
          <p:nvCxnSpPr>
            <p:cNvPr id="4038" name="Google Shape;4038;p369"/>
            <p:cNvCxnSpPr/>
            <p:nvPr/>
          </p:nvCxnSpPr>
          <p:spPr>
            <a:xfrm rot="10800000">
              <a:off x="1774999" y="2085801"/>
              <a:ext cx="0" cy="369000"/>
            </a:xfrm>
            <a:prstGeom prst="straightConnector1">
              <a:avLst/>
            </a:prstGeom>
            <a:noFill/>
            <a:ln cap="flat" cmpd="sng" w="15875">
              <a:solidFill>
                <a:srgbClr val="FCAD47"/>
              </a:solidFill>
              <a:prstDash val="solid"/>
              <a:round/>
              <a:headEnd len="sm" w="sm" type="none"/>
              <a:tailEnd len="sm" w="sm" type="none"/>
            </a:ln>
          </p:spPr>
        </p:cxnSp>
        <p:pic>
          <p:nvPicPr>
            <p:cNvPr id="4039" name="Google Shape;4039;p369"/>
            <p:cNvPicPr preferRelativeResize="0"/>
            <p:nvPr/>
          </p:nvPicPr>
          <p:blipFill rotWithShape="1">
            <a:blip r:embed="rId9">
              <a:alphaModFix/>
            </a:blip>
            <a:srcRect b="0" l="0" r="0" t="0"/>
            <a:stretch/>
          </p:blipFill>
          <p:spPr>
            <a:xfrm>
              <a:off x="1532257" y="1080501"/>
              <a:ext cx="503505" cy="503505"/>
            </a:xfrm>
            <a:prstGeom prst="rect">
              <a:avLst/>
            </a:prstGeom>
            <a:noFill/>
            <a:ln>
              <a:noFill/>
            </a:ln>
          </p:spPr>
        </p:pic>
        <p:sp>
          <p:nvSpPr>
            <p:cNvPr id="4040" name="Google Shape;4040;p369"/>
            <p:cNvSpPr txBox="1"/>
            <p:nvPr/>
          </p:nvSpPr>
          <p:spPr>
            <a:xfrm>
              <a:off x="1360129" y="1507215"/>
              <a:ext cx="828600" cy="58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2000</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RED HAT LINUX</a:t>
              </a:r>
              <a:endParaRPr b="0" i="0" sz="1400" u="none" cap="none" strike="noStrike">
                <a:latin typeface="Arial"/>
                <a:ea typeface="Arial"/>
                <a:cs typeface="Arial"/>
                <a:sym typeface="Arial"/>
              </a:endParaRPr>
            </a:p>
          </p:txBody>
        </p:sp>
      </p:grpSp>
      <p:cxnSp>
        <p:nvCxnSpPr>
          <p:cNvPr id="4041" name="Google Shape;4041;p369"/>
          <p:cNvCxnSpPr/>
          <p:nvPr/>
        </p:nvCxnSpPr>
        <p:spPr>
          <a:xfrm>
            <a:off x="2996663" y="3295511"/>
            <a:ext cx="0" cy="0"/>
          </a:xfrm>
          <a:prstGeom prst="straightConnector1">
            <a:avLst/>
          </a:prstGeom>
          <a:noFill/>
          <a:ln cap="flat" cmpd="sng" w="9525">
            <a:solidFill>
              <a:srgbClr val="44546A"/>
            </a:solidFill>
            <a:prstDash val="solid"/>
            <a:round/>
            <a:headEnd len="sm" w="sm" type="none"/>
            <a:tailEnd len="sm" w="sm" type="none"/>
          </a:ln>
        </p:spPr>
      </p:cxnSp>
      <p:cxnSp>
        <p:nvCxnSpPr>
          <p:cNvPr id="4042" name="Google Shape;4042;p369"/>
          <p:cNvCxnSpPr/>
          <p:nvPr/>
        </p:nvCxnSpPr>
        <p:spPr>
          <a:xfrm>
            <a:off x="2996663" y="3295511"/>
            <a:ext cx="0" cy="0"/>
          </a:xfrm>
          <a:prstGeom prst="straightConnector1">
            <a:avLst/>
          </a:prstGeom>
          <a:noFill/>
          <a:ln cap="flat" cmpd="sng" w="9525">
            <a:solidFill>
              <a:srgbClr val="44546A"/>
            </a:solidFill>
            <a:prstDash val="solid"/>
            <a:round/>
            <a:headEnd len="sm" w="sm" type="none"/>
            <a:tailEnd len="sm" w="sm" type="none"/>
          </a:ln>
        </p:spPr>
      </p:cxnSp>
      <p:sp>
        <p:nvSpPr>
          <p:cNvPr id="4043" name="Google Shape;4043;p369"/>
          <p:cNvSpPr/>
          <p:nvPr/>
        </p:nvSpPr>
        <p:spPr>
          <a:xfrm>
            <a:off x="372194" y="3457104"/>
            <a:ext cx="152700" cy="1527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grpSp>
        <p:nvGrpSpPr>
          <p:cNvPr id="4044" name="Google Shape;4044;p369"/>
          <p:cNvGrpSpPr/>
          <p:nvPr/>
        </p:nvGrpSpPr>
        <p:grpSpPr>
          <a:xfrm>
            <a:off x="4264827" y="3606840"/>
            <a:ext cx="1274938" cy="1679904"/>
            <a:chOff x="3098244" y="2547142"/>
            <a:chExt cx="941400" cy="1240422"/>
          </a:xfrm>
        </p:grpSpPr>
        <p:sp>
          <p:nvSpPr>
            <p:cNvPr id="4045" name="Google Shape;4045;p369"/>
            <p:cNvSpPr txBox="1"/>
            <p:nvPr/>
          </p:nvSpPr>
          <p:spPr>
            <a:xfrm>
              <a:off x="3098244" y="3356764"/>
              <a:ext cx="9414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2007</a:t>
              </a:r>
              <a:r>
                <a:rPr b="0" i="0" lang="en" sz="1000" u="none" cap="none" strike="noStrike">
                  <a:latin typeface="Oswald"/>
                  <a:ea typeface="Oswald"/>
                  <a:cs typeface="Oswald"/>
                  <a:sym typeface="Oswald"/>
                </a:rPr>
                <a:t> </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KVM</a:t>
              </a:r>
              <a:endParaRPr b="0" i="0" sz="1400" u="none" cap="none" strike="noStrike">
                <a:latin typeface="Arial"/>
                <a:ea typeface="Arial"/>
                <a:cs typeface="Arial"/>
                <a:sym typeface="Arial"/>
              </a:endParaRPr>
            </a:p>
          </p:txBody>
        </p:sp>
        <p:pic>
          <p:nvPicPr>
            <p:cNvPr id="4046" name="Google Shape;4046;p369"/>
            <p:cNvPicPr preferRelativeResize="0"/>
            <p:nvPr/>
          </p:nvPicPr>
          <p:blipFill rotWithShape="1">
            <a:blip r:embed="rId10">
              <a:alphaModFix/>
            </a:blip>
            <a:srcRect b="0" l="0" r="0" t="0"/>
            <a:stretch/>
          </p:blipFill>
          <p:spPr>
            <a:xfrm>
              <a:off x="3335233" y="2679313"/>
              <a:ext cx="494136" cy="662793"/>
            </a:xfrm>
            <a:prstGeom prst="rect">
              <a:avLst/>
            </a:prstGeom>
            <a:noFill/>
            <a:ln>
              <a:noFill/>
            </a:ln>
          </p:spPr>
        </p:pic>
        <p:cxnSp>
          <p:nvCxnSpPr>
            <p:cNvPr id="4047" name="Google Shape;4047;p369"/>
            <p:cNvCxnSpPr/>
            <p:nvPr/>
          </p:nvCxnSpPr>
          <p:spPr>
            <a:xfrm rot="10800000">
              <a:off x="3575274" y="2547142"/>
              <a:ext cx="0" cy="339300"/>
            </a:xfrm>
            <a:prstGeom prst="straightConnector1">
              <a:avLst/>
            </a:prstGeom>
            <a:noFill/>
            <a:ln cap="flat" cmpd="sng" w="15875">
              <a:solidFill>
                <a:srgbClr val="BB7C79"/>
              </a:solidFill>
              <a:prstDash val="solid"/>
              <a:round/>
              <a:headEnd len="sm" w="sm" type="none"/>
              <a:tailEnd len="sm" w="sm" type="none"/>
            </a:ln>
          </p:spPr>
        </p:cxnSp>
      </p:grpSp>
      <p:grpSp>
        <p:nvGrpSpPr>
          <p:cNvPr id="4048" name="Google Shape;4048;p369"/>
          <p:cNvGrpSpPr/>
          <p:nvPr/>
        </p:nvGrpSpPr>
        <p:grpSpPr>
          <a:xfrm>
            <a:off x="5108332" y="3615446"/>
            <a:ext cx="1274938" cy="1415218"/>
            <a:chOff x="3832176" y="2553496"/>
            <a:chExt cx="941400" cy="1044981"/>
          </a:xfrm>
        </p:grpSpPr>
        <p:grpSp>
          <p:nvGrpSpPr>
            <p:cNvPr id="4049" name="Google Shape;4049;p369"/>
            <p:cNvGrpSpPr/>
            <p:nvPr/>
          </p:nvGrpSpPr>
          <p:grpSpPr>
            <a:xfrm>
              <a:off x="3832176" y="2961457"/>
              <a:ext cx="941400" cy="637020"/>
              <a:chOff x="3786456" y="3400369"/>
              <a:chExt cx="941400" cy="637020"/>
            </a:xfrm>
          </p:grpSpPr>
          <p:pic>
            <p:nvPicPr>
              <p:cNvPr id="4050" name="Google Shape;4050;p369"/>
              <p:cNvPicPr preferRelativeResize="0"/>
              <p:nvPr/>
            </p:nvPicPr>
            <p:blipFill rotWithShape="1">
              <a:blip r:embed="rId11">
                <a:alphaModFix/>
              </a:blip>
              <a:srcRect b="0" l="0" r="0" t="0"/>
              <a:stretch/>
            </p:blipFill>
            <p:spPr>
              <a:xfrm>
                <a:off x="4085469" y="3400369"/>
                <a:ext cx="353680" cy="172950"/>
              </a:xfrm>
              <a:prstGeom prst="rect">
                <a:avLst/>
              </a:prstGeom>
              <a:noFill/>
              <a:ln>
                <a:noFill/>
              </a:ln>
            </p:spPr>
          </p:pic>
          <p:sp>
            <p:nvSpPr>
              <p:cNvPr id="4051" name="Google Shape;4051;p369"/>
              <p:cNvSpPr txBox="1"/>
              <p:nvPr/>
            </p:nvSpPr>
            <p:spPr>
              <a:xfrm>
                <a:off x="3786456" y="3606589"/>
                <a:ext cx="9414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latin typeface="Oswald"/>
                    <a:ea typeface="Oswald"/>
                    <a:cs typeface="Oswald"/>
                    <a:sym typeface="Oswald"/>
                  </a:rPr>
                  <a:t>2009</a:t>
                </a:r>
                <a:r>
                  <a:rPr b="0" i="0" lang="en" sz="1000" u="none" cap="none" strike="noStrike">
                    <a:latin typeface="Oswald"/>
                    <a:ea typeface="Oswald"/>
                    <a:cs typeface="Oswald"/>
                    <a:sym typeface="Oswald"/>
                  </a:rPr>
                  <a:t> </a:t>
                </a:r>
                <a:endParaRPr b="0" i="0" sz="14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latin typeface="Oswald"/>
                    <a:ea typeface="Oswald"/>
                    <a:cs typeface="Oswald"/>
                    <a:sym typeface="Oswald"/>
                  </a:rPr>
                  <a:t>DEVOPS</a:t>
                </a:r>
                <a:endParaRPr b="0" i="0" sz="1400" u="none" cap="none" strike="noStrike">
                  <a:latin typeface="Arial"/>
                  <a:ea typeface="Arial"/>
                  <a:cs typeface="Arial"/>
                  <a:sym typeface="Arial"/>
                </a:endParaRPr>
              </a:p>
            </p:txBody>
          </p:sp>
        </p:grpSp>
        <p:cxnSp>
          <p:nvCxnSpPr>
            <p:cNvPr id="4052" name="Google Shape;4052;p369"/>
            <p:cNvCxnSpPr/>
            <p:nvPr/>
          </p:nvCxnSpPr>
          <p:spPr>
            <a:xfrm rot="10800000">
              <a:off x="4299316" y="2553496"/>
              <a:ext cx="0" cy="339300"/>
            </a:xfrm>
            <a:prstGeom prst="straightConnector1">
              <a:avLst/>
            </a:prstGeom>
            <a:noFill/>
            <a:ln cap="flat" cmpd="sng" w="15875">
              <a:solidFill>
                <a:srgbClr val="BB7C79"/>
              </a:solidFill>
              <a:prstDash val="solid"/>
              <a:round/>
              <a:headEnd len="sm" w="sm" type="none"/>
              <a:tailEnd len="sm" w="sm" type="none"/>
            </a:ln>
          </p:spPr>
        </p:cxnSp>
      </p:grpSp>
      <p:cxnSp>
        <p:nvCxnSpPr>
          <p:cNvPr id="4053" name="Google Shape;4053;p369"/>
          <p:cNvCxnSpPr/>
          <p:nvPr/>
        </p:nvCxnSpPr>
        <p:spPr>
          <a:xfrm rot="10800000">
            <a:off x="1443486" y="2967259"/>
            <a:ext cx="0" cy="702000"/>
          </a:xfrm>
          <a:prstGeom prst="straightConnector1">
            <a:avLst/>
          </a:prstGeom>
          <a:noFill/>
          <a:ln cap="flat" cmpd="sng" w="15875">
            <a:solidFill>
              <a:srgbClr val="FCAD47"/>
            </a:solidFill>
            <a:prstDash val="solid"/>
            <a:round/>
            <a:headEnd len="sm" w="sm" type="none"/>
            <a:tailEnd len="sm" w="sm" type="none"/>
          </a:ln>
        </p:spPr>
      </p:cxnSp>
      <p:grpSp>
        <p:nvGrpSpPr>
          <p:cNvPr id="4054" name="Google Shape;4054;p369"/>
          <p:cNvGrpSpPr/>
          <p:nvPr/>
        </p:nvGrpSpPr>
        <p:grpSpPr>
          <a:xfrm>
            <a:off x="230224" y="2761377"/>
            <a:ext cx="1293375" cy="1864580"/>
            <a:chOff x="230235" y="1922861"/>
            <a:chExt cx="955014" cy="1376785"/>
          </a:xfrm>
        </p:grpSpPr>
        <p:pic>
          <p:nvPicPr>
            <p:cNvPr id="4055" name="Google Shape;4055;p369"/>
            <p:cNvPicPr preferRelativeResize="0"/>
            <p:nvPr/>
          </p:nvPicPr>
          <p:blipFill rotWithShape="1">
            <a:blip r:embed="rId12">
              <a:alphaModFix/>
            </a:blip>
            <a:srcRect b="0" l="0" r="0" t="0"/>
            <a:stretch/>
          </p:blipFill>
          <p:spPr>
            <a:xfrm>
              <a:off x="230235" y="1922861"/>
              <a:ext cx="955014" cy="950607"/>
            </a:xfrm>
            <a:prstGeom prst="rect">
              <a:avLst/>
            </a:prstGeom>
            <a:noFill/>
            <a:ln>
              <a:noFill/>
            </a:ln>
          </p:spPr>
        </p:pic>
        <p:pic>
          <p:nvPicPr>
            <p:cNvPr id="4056" name="Google Shape;4056;p369"/>
            <p:cNvPicPr preferRelativeResize="0"/>
            <p:nvPr/>
          </p:nvPicPr>
          <p:blipFill rotWithShape="1">
            <a:blip r:embed="rId13">
              <a:alphaModFix/>
            </a:blip>
            <a:srcRect b="0" l="0" r="0" t="0"/>
            <a:stretch/>
          </p:blipFill>
          <p:spPr>
            <a:xfrm>
              <a:off x="388930" y="2836310"/>
              <a:ext cx="755970" cy="463336"/>
            </a:xfrm>
            <a:prstGeom prst="rect">
              <a:avLst/>
            </a:prstGeom>
            <a:noFill/>
            <a:ln>
              <a:noFill/>
            </a:ln>
          </p:spPr>
        </p:pic>
      </p:grpSp>
      <p:grpSp>
        <p:nvGrpSpPr>
          <p:cNvPr id="4057" name="Google Shape;4057;p369"/>
          <p:cNvGrpSpPr/>
          <p:nvPr/>
        </p:nvGrpSpPr>
        <p:grpSpPr>
          <a:xfrm>
            <a:off x="930762" y="1904155"/>
            <a:ext cx="1023810" cy="1131353"/>
            <a:chOff x="747505" y="1289898"/>
            <a:chExt cx="755970" cy="835378"/>
          </a:xfrm>
        </p:grpSpPr>
        <p:pic>
          <p:nvPicPr>
            <p:cNvPr id="4058" name="Google Shape;4058;p369"/>
            <p:cNvPicPr preferRelativeResize="0"/>
            <p:nvPr/>
          </p:nvPicPr>
          <p:blipFill rotWithShape="1">
            <a:blip r:embed="rId14">
              <a:alphaModFix/>
            </a:blip>
            <a:srcRect b="0" l="0" r="0" t="0"/>
            <a:stretch/>
          </p:blipFill>
          <p:spPr>
            <a:xfrm>
              <a:off x="950765" y="1289898"/>
              <a:ext cx="334696" cy="377219"/>
            </a:xfrm>
            <a:prstGeom prst="rect">
              <a:avLst/>
            </a:prstGeom>
            <a:noFill/>
            <a:ln>
              <a:noFill/>
            </a:ln>
          </p:spPr>
        </p:pic>
        <p:pic>
          <p:nvPicPr>
            <p:cNvPr id="4059" name="Google Shape;4059;p369"/>
            <p:cNvPicPr preferRelativeResize="0"/>
            <p:nvPr/>
          </p:nvPicPr>
          <p:blipFill rotWithShape="1">
            <a:blip r:embed="rId15">
              <a:alphaModFix/>
            </a:blip>
            <a:srcRect b="0" l="0" r="0" t="0"/>
            <a:stretch/>
          </p:blipFill>
          <p:spPr>
            <a:xfrm>
              <a:off x="747505" y="1661940"/>
              <a:ext cx="755970" cy="463336"/>
            </a:xfrm>
            <a:prstGeom prst="rect">
              <a:avLst/>
            </a:prstGeom>
            <a:noFill/>
            <a:ln>
              <a:noFill/>
            </a:ln>
          </p:spPr>
        </p:pic>
      </p:grpSp>
      <p:grpSp>
        <p:nvGrpSpPr>
          <p:cNvPr id="4060" name="Google Shape;4060;p369"/>
          <p:cNvGrpSpPr/>
          <p:nvPr/>
        </p:nvGrpSpPr>
        <p:grpSpPr>
          <a:xfrm>
            <a:off x="2295553" y="1787195"/>
            <a:ext cx="1634793" cy="1653110"/>
            <a:chOff x="1755251" y="1203536"/>
            <a:chExt cx="1207113" cy="1220638"/>
          </a:xfrm>
        </p:grpSpPr>
        <p:pic>
          <p:nvPicPr>
            <p:cNvPr id="4061" name="Google Shape;4061;p369"/>
            <p:cNvPicPr preferRelativeResize="0"/>
            <p:nvPr/>
          </p:nvPicPr>
          <p:blipFill rotWithShape="1">
            <a:blip r:embed="rId16">
              <a:alphaModFix/>
            </a:blip>
            <a:srcRect b="0" l="0" r="0" t="0"/>
            <a:stretch/>
          </p:blipFill>
          <p:spPr>
            <a:xfrm>
              <a:off x="2219367" y="1203536"/>
              <a:ext cx="314136" cy="297206"/>
            </a:xfrm>
            <a:prstGeom prst="rect">
              <a:avLst/>
            </a:prstGeom>
            <a:noFill/>
            <a:ln>
              <a:noFill/>
            </a:ln>
          </p:spPr>
        </p:pic>
        <p:cxnSp>
          <p:nvCxnSpPr>
            <p:cNvPr id="4062" name="Google Shape;4062;p369"/>
            <p:cNvCxnSpPr/>
            <p:nvPr/>
          </p:nvCxnSpPr>
          <p:spPr>
            <a:xfrm rot="10800000">
              <a:off x="2358492" y="2084874"/>
              <a:ext cx="0" cy="339300"/>
            </a:xfrm>
            <a:prstGeom prst="straightConnector1">
              <a:avLst/>
            </a:prstGeom>
            <a:noFill/>
            <a:ln cap="flat" cmpd="sng" w="15875">
              <a:solidFill>
                <a:srgbClr val="F37E5F"/>
              </a:solidFill>
              <a:prstDash val="solid"/>
              <a:round/>
              <a:headEnd len="sm" w="sm" type="none"/>
              <a:tailEnd len="sm" w="sm" type="none"/>
            </a:ln>
          </p:spPr>
        </p:cxnSp>
        <p:pic>
          <p:nvPicPr>
            <p:cNvPr id="4063" name="Google Shape;4063;p369"/>
            <p:cNvPicPr preferRelativeResize="0"/>
            <p:nvPr/>
          </p:nvPicPr>
          <p:blipFill rotWithShape="1">
            <a:blip r:embed="rId17">
              <a:alphaModFix/>
            </a:blip>
            <a:srcRect b="0" l="0" r="0" t="0"/>
            <a:stretch/>
          </p:blipFill>
          <p:spPr>
            <a:xfrm>
              <a:off x="1755251" y="1503937"/>
              <a:ext cx="1207113" cy="615749"/>
            </a:xfrm>
            <a:prstGeom prst="rect">
              <a:avLst/>
            </a:prstGeom>
            <a:noFill/>
            <a:ln>
              <a:noFill/>
            </a:ln>
          </p:spPr>
        </p:pic>
      </p:grpSp>
      <p:cxnSp>
        <p:nvCxnSpPr>
          <p:cNvPr id="4064" name="Google Shape;4064;p369"/>
          <p:cNvCxnSpPr/>
          <p:nvPr/>
        </p:nvCxnSpPr>
        <p:spPr>
          <a:xfrm rot="10800000">
            <a:off x="11984220" y="1175412"/>
            <a:ext cx="0" cy="2175600"/>
          </a:xfrm>
          <a:prstGeom prst="straightConnector1">
            <a:avLst/>
          </a:prstGeom>
          <a:noFill/>
          <a:ln cap="flat" cmpd="sng" w="22225">
            <a:solidFill>
              <a:srgbClr val="575757"/>
            </a:solidFill>
            <a:prstDash val="solid"/>
            <a:round/>
            <a:headEnd len="sm" w="sm" type="none"/>
            <a:tailEnd len="sm" w="sm" type="none"/>
          </a:ln>
        </p:spPr>
      </p:cxnSp>
      <p:grpSp>
        <p:nvGrpSpPr>
          <p:cNvPr id="4065" name="Google Shape;4065;p369"/>
          <p:cNvGrpSpPr/>
          <p:nvPr/>
        </p:nvGrpSpPr>
        <p:grpSpPr>
          <a:xfrm>
            <a:off x="11313432" y="757461"/>
            <a:ext cx="809140" cy="531319"/>
            <a:chOff x="8413952" y="653503"/>
            <a:chExt cx="597460" cy="392320"/>
          </a:xfrm>
        </p:grpSpPr>
        <p:sp>
          <p:nvSpPr>
            <p:cNvPr id="4066" name="Google Shape;4066;p369"/>
            <p:cNvSpPr/>
            <p:nvPr/>
          </p:nvSpPr>
          <p:spPr>
            <a:xfrm>
              <a:off x="8413952" y="653503"/>
              <a:ext cx="584700" cy="307800"/>
            </a:xfrm>
            <a:prstGeom prst="roundRect">
              <a:avLst>
                <a:gd fmla="val 16667" name="adj"/>
              </a:avLst>
            </a:prstGeom>
            <a:noFill/>
            <a:ln cap="flat" cmpd="sng" w="25400">
              <a:solidFill>
                <a:srgbClr val="57575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pic>
          <p:nvPicPr>
            <p:cNvPr id="4067" name="Google Shape;4067;p369"/>
            <p:cNvPicPr preferRelativeResize="0"/>
            <p:nvPr/>
          </p:nvPicPr>
          <p:blipFill rotWithShape="1">
            <a:blip r:embed="rId18">
              <a:alphaModFix/>
            </a:blip>
            <a:srcRect b="0" l="0" r="0" t="0"/>
            <a:stretch/>
          </p:blipFill>
          <p:spPr>
            <a:xfrm>
              <a:off x="8413952" y="667838"/>
              <a:ext cx="597460" cy="377985"/>
            </a:xfrm>
            <a:prstGeom prst="rect">
              <a:avLst/>
            </a:prstGeom>
            <a:noFill/>
            <a:ln>
              <a:noFill/>
            </a:ln>
          </p:spPr>
        </p:pic>
      </p:grpSp>
      <p:grpSp>
        <p:nvGrpSpPr>
          <p:cNvPr id="4068" name="Google Shape;4068;p369"/>
          <p:cNvGrpSpPr/>
          <p:nvPr/>
        </p:nvGrpSpPr>
        <p:grpSpPr>
          <a:xfrm>
            <a:off x="4106603" y="2025497"/>
            <a:ext cx="1279762" cy="1398183"/>
            <a:chOff x="3092510" y="1379496"/>
            <a:chExt cx="944962" cy="1032403"/>
          </a:xfrm>
        </p:grpSpPr>
        <p:grpSp>
          <p:nvGrpSpPr>
            <p:cNvPr id="4069" name="Google Shape;4069;p369"/>
            <p:cNvGrpSpPr/>
            <p:nvPr/>
          </p:nvGrpSpPr>
          <p:grpSpPr>
            <a:xfrm>
              <a:off x="3431784" y="1379496"/>
              <a:ext cx="263134" cy="1032403"/>
              <a:chOff x="3312140" y="1379496"/>
              <a:chExt cx="263134" cy="1032403"/>
            </a:xfrm>
          </p:grpSpPr>
          <p:cxnSp>
            <p:nvCxnSpPr>
              <p:cNvPr id="4070" name="Google Shape;4070;p369"/>
              <p:cNvCxnSpPr/>
              <p:nvPr/>
            </p:nvCxnSpPr>
            <p:spPr>
              <a:xfrm rot="10800000">
                <a:off x="3435464" y="2072599"/>
                <a:ext cx="0" cy="339300"/>
              </a:xfrm>
              <a:prstGeom prst="straightConnector1">
                <a:avLst/>
              </a:prstGeom>
              <a:noFill/>
              <a:ln cap="flat" cmpd="sng" w="15875">
                <a:solidFill>
                  <a:srgbClr val="BB7C79"/>
                </a:solidFill>
                <a:prstDash val="solid"/>
                <a:round/>
                <a:headEnd len="sm" w="sm" type="none"/>
                <a:tailEnd len="sm" w="sm" type="none"/>
              </a:ln>
            </p:spPr>
          </p:cxnSp>
          <p:pic>
            <p:nvPicPr>
              <p:cNvPr id="4071" name="Google Shape;4071;p369"/>
              <p:cNvPicPr preferRelativeResize="0"/>
              <p:nvPr/>
            </p:nvPicPr>
            <p:blipFill rotWithShape="1">
              <a:blip r:embed="rId5">
                <a:alphaModFix/>
              </a:blip>
              <a:srcRect b="0" l="0" r="0" t="0"/>
              <a:stretch/>
            </p:blipFill>
            <p:spPr>
              <a:xfrm>
                <a:off x="3312140" y="1379496"/>
                <a:ext cx="263134" cy="245461"/>
              </a:xfrm>
              <a:prstGeom prst="rect">
                <a:avLst/>
              </a:prstGeom>
              <a:noFill/>
              <a:ln>
                <a:noFill/>
              </a:ln>
            </p:spPr>
          </p:pic>
        </p:grpSp>
        <p:pic>
          <p:nvPicPr>
            <p:cNvPr id="4072" name="Google Shape;4072;p369"/>
            <p:cNvPicPr preferRelativeResize="0"/>
            <p:nvPr/>
          </p:nvPicPr>
          <p:blipFill rotWithShape="1">
            <a:blip r:embed="rId19">
              <a:alphaModFix/>
            </a:blip>
            <a:srcRect b="0" l="0" r="0" t="0"/>
            <a:stretch/>
          </p:blipFill>
          <p:spPr>
            <a:xfrm>
              <a:off x="3092510" y="1653542"/>
              <a:ext cx="944962" cy="463336"/>
            </a:xfrm>
            <a:prstGeom prst="rect">
              <a:avLst/>
            </a:prstGeom>
            <a:noFill/>
            <a:ln>
              <a:noFill/>
            </a:ln>
          </p:spPr>
        </p:pic>
      </p:grpSp>
      <p:grpSp>
        <p:nvGrpSpPr>
          <p:cNvPr id="4073" name="Google Shape;4073;p369"/>
          <p:cNvGrpSpPr/>
          <p:nvPr/>
        </p:nvGrpSpPr>
        <p:grpSpPr>
          <a:xfrm>
            <a:off x="5091031" y="1732199"/>
            <a:ext cx="1271505" cy="1707044"/>
            <a:chOff x="3819401" y="1162928"/>
            <a:chExt cx="938865" cy="1260462"/>
          </a:xfrm>
        </p:grpSpPr>
        <p:grpSp>
          <p:nvGrpSpPr>
            <p:cNvPr id="4074" name="Google Shape;4074;p369"/>
            <p:cNvGrpSpPr/>
            <p:nvPr/>
          </p:nvGrpSpPr>
          <p:grpSpPr>
            <a:xfrm>
              <a:off x="4057653" y="1162928"/>
              <a:ext cx="506567" cy="1260462"/>
              <a:chOff x="3946555" y="1162928"/>
              <a:chExt cx="506567" cy="1260462"/>
            </a:xfrm>
          </p:grpSpPr>
          <p:pic>
            <p:nvPicPr>
              <p:cNvPr id="4075" name="Google Shape;4075;p369"/>
              <p:cNvPicPr preferRelativeResize="0"/>
              <p:nvPr/>
            </p:nvPicPr>
            <p:blipFill rotWithShape="1">
              <a:blip r:embed="rId20">
                <a:alphaModFix/>
              </a:blip>
              <a:srcRect b="0" l="0" r="0" t="0"/>
              <a:stretch/>
            </p:blipFill>
            <p:spPr>
              <a:xfrm>
                <a:off x="3946555" y="1162928"/>
                <a:ext cx="506567" cy="483697"/>
              </a:xfrm>
              <a:prstGeom prst="rect">
                <a:avLst/>
              </a:prstGeom>
              <a:noFill/>
              <a:ln>
                <a:noFill/>
              </a:ln>
            </p:spPr>
          </p:pic>
          <p:cxnSp>
            <p:nvCxnSpPr>
              <p:cNvPr id="4076" name="Google Shape;4076;p369"/>
              <p:cNvCxnSpPr/>
              <p:nvPr/>
            </p:nvCxnSpPr>
            <p:spPr>
              <a:xfrm rot="10800000">
                <a:off x="4190898" y="2084090"/>
                <a:ext cx="0" cy="339300"/>
              </a:xfrm>
              <a:prstGeom prst="straightConnector1">
                <a:avLst/>
              </a:prstGeom>
              <a:noFill/>
              <a:ln cap="flat" cmpd="sng" w="15875">
                <a:solidFill>
                  <a:srgbClr val="BB7C79"/>
                </a:solidFill>
                <a:prstDash val="solid"/>
                <a:round/>
                <a:headEnd len="sm" w="sm" type="none"/>
                <a:tailEnd len="sm" w="sm" type="none"/>
              </a:ln>
            </p:spPr>
          </p:cxnSp>
        </p:grpSp>
        <p:pic>
          <p:nvPicPr>
            <p:cNvPr id="4077" name="Google Shape;4077;p369"/>
            <p:cNvPicPr preferRelativeResize="0"/>
            <p:nvPr/>
          </p:nvPicPr>
          <p:blipFill rotWithShape="1">
            <a:blip r:embed="rId21">
              <a:alphaModFix/>
            </a:blip>
            <a:srcRect b="0" l="0" r="0" t="0"/>
            <a:stretch/>
          </p:blipFill>
          <p:spPr>
            <a:xfrm>
              <a:off x="3819401" y="1654423"/>
              <a:ext cx="938865" cy="463336"/>
            </a:xfrm>
            <a:prstGeom prst="rect">
              <a:avLst/>
            </a:prstGeom>
            <a:noFill/>
            <a:ln>
              <a:noFill/>
            </a:ln>
          </p:spPr>
        </p:pic>
      </p:grpSp>
      <p:grpSp>
        <p:nvGrpSpPr>
          <p:cNvPr id="4078" name="Google Shape;4078;p369"/>
          <p:cNvGrpSpPr/>
          <p:nvPr/>
        </p:nvGrpSpPr>
        <p:grpSpPr>
          <a:xfrm>
            <a:off x="6593620" y="3615446"/>
            <a:ext cx="1461406" cy="1749831"/>
            <a:chOff x="4928896" y="2553496"/>
            <a:chExt cx="1079086" cy="1292056"/>
          </a:xfrm>
        </p:grpSpPr>
        <p:grpSp>
          <p:nvGrpSpPr>
            <p:cNvPr id="4079" name="Google Shape;4079;p369"/>
            <p:cNvGrpSpPr/>
            <p:nvPr/>
          </p:nvGrpSpPr>
          <p:grpSpPr>
            <a:xfrm>
              <a:off x="5347099" y="2553496"/>
              <a:ext cx="221376" cy="817602"/>
              <a:chOff x="5022351" y="2553496"/>
              <a:chExt cx="221376" cy="817602"/>
            </a:xfrm>
          </p:grpSpPr>
          <p:pic>
            <p:nvPicPr>
              <p:cNvPr id="4080" name="Google Shape;4080;p369"/>
              <p:cNvPicPr preferRelativeResize="0"/>
              <p:nvPr/>
            </p:nvPicPr>
            <p:blipFill rotWithShape="1">
              <a:blip r:embed="rId22">
                <a:alphaModFix/>
              </a:blip>
              <a:srcRect b="0" l="0" r="0" t="0"/>
              <a:stretch/>
            </p:blipFill>
            <p:spPr>
              <a:xfrm>
                <a:off x="5022351" y="2958998"/>
                <a:ext cx="221376" cy="412100"/>
              </a:xfrm>
              <a:prstGeom prst="rect">
                <a:avLst/>
              </a:prstGeom>
              <a:noFill/>
              <a:ln>
                <a:noFill/>
              </a:ln>
            </p:spPr>
          </p:pic>
          <p:cxnSp>
            <p:nvCxnSpPr>
              <p:cNvPr id="4081" name="Google Shape;4081;p369"/>
              <p:cNvCxnSpPr/>
              <p:nvPr/>
            </p:nvCxnSpPr>
            <p:spPr>
              <a:xfrm rot="10800000">
                <a:off x="5143423" y="255349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4082" name="Google Shape;4082;p369"/>
            <p:cNvPicPr preferRelativeResize="0"/>
            <p:nvPr/>
          </p:nvPicPr>
          <p:blipFill rotWithShape="1">
            <a:blip r:embed="rId23">
              <a:alphaModFix/>
            </a:blip>
            <a:srcRect b="0" l="0" r="0" t="0"/>
            <a:stretch/>
          </p:blipFill>
          <p:spPr>
            <a:xfrm>
              <a:off x="4928896" y="3382216"/>
              <a:ext cx="1079086" cy="463336"/>
            </a:xfrm>
            <a:prstGeom prst="rect">
              <a:avLst/>
            </a:prstGeom>
            <a:noFill/>
            <a:ln>
              <a:noFill/>
            </a:ln>
          </p:spPr>
        </p:pic>
      </p:grpSp>
      <p:grpSp>
        <p:nvGrpSpPr>
          <p:cNvPr id="4083" name="Google Shape;4083;p369"/>
          <p:cNvGrpSpPr/>
          <p:nvPr/>
        </p:nvGrpSpPr>
        <p:grpSpPr>
          <a:xfrm>
            <a:off x="6692311" y="1918983"/>
            <a:ext cx="1461406" cy="1508292"/>
            <a:chOff x="5001768" y="1300847"/>
            <a:chExt cx="1079086" cy="1113706"/>
          </a:xfrm>
        </p:grpSpPr>
        <p:grpSp>
          <p:nvGrpSpPr>
            <p:cNvPr id="4084" name="Google Shape;4084;p369"/>
            <p:cNvGrpSpPr/>
            <p:nvPr/>
          </p:nvGrpSpPr>
          <p:grpSpPr>
            <a:xfrm>
              <a:off x="5396183" y="1300847"/>
              <a:ext cx="308868" cy="1113706"/>
              <a:chOff x="5148349" y="1300847"/>
              <a:chExt cx="308868" cy="1113706"/>
            </a:xfrm>
          </p:grpSpPr>
          <p:pic>
            <p:nvPicPr>
              <p:cNvPr id="4085" name="Google Shape;4085;p369"/>
              <p:cNvPicPr preferRelativeResize="0"/>
              <p:nvPr/>
            </p:nvPicPr>
            <p:blipFill rotWithShape="1">
              <a:blip r:embed="rId24">
                <a:alphaModFix/>
              </a:blip>
              <a:srcRect b="0" l="0" r="0" t="0"/>
              <a:stretch/>
            </p:blipFill>
            <p:spPr>
              <a:xfrm>
                <a:off x="5148349" y="1300847"/>
                <a:ext cx="308868" cy="308868"/>
              </a:xfrm>
              <a:prstGeom prst="rect">
                <a:avLst/>
              </a:prstGeom>
              <a:noFill/>
              <a:ln>
                <a:noFill/>
              </a:ln>
            </p:spPr>
          </p:pic>
          <p:cxnSp>
            <p:nvCxnSpPr>
              <p:cNvPr id="4086" name="Google Shape;4086;p369"/>
              <p:cNvCxnSpPr/>
              <p:nvPr/>
            </p:nvCxnSpPr>
            <p:spPr>
              <a:xfrm rot="10800000">
                <a:off x="5293009" y="2075253"/>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4087" name="Google Shape;4087;p369"/>
            <p:cNvPicPr preferRelativeResize="0"/>
            <p:nvPr/>
          </p:nvPicPr>
          <p:blipFill rotWithShape="1">
            <a:blip r:embed="rId25">
              <a:alphaModFix/>
            </a:blip>
            <a:srcRect b="0" l="0" r="0" t="0"/>
            <a:stretch/>
          </p:blipFill>
          <p:spPr>
            <a:xfrm>
              <a:off x="5001768" y="1662920"/>
              <a:ext cx="1079086" cy="463336"/>
            </a:xfrm>
            <a:prstGeom prst="rect">
              <a:avLst/>
            </a:prstGeom>
            <a:noFill/>
            <a:ln>
              <a:noFill/>
            </a:ln>
          </p:spPr>
        </p:pic>
      </p:grpSp>
      <p:grpSp>
        <p:nvGrpSpPr>
          <p:cNvPr id="4088" name="Google Shape;4088;p369"/>
          <p:cNvGrpSpPr/>
          <p:nvPr/>
        </p:nvGrpSpPr>
        <p:grpSpPr>
          <a:xfrm>
            <a:off x="7799676" y="690331"/>
            <a:ext cx="1453149" cy="1287593"/>
            <a:chOff x="5819434" y="393624"/>
            <a:chExt cx="1072989" cy="950744"/>
          </a:xfrm>
        </p:grpSpPr>
        <p:grpSp>
          <p:nvGrpSpPr>
            <p:cNvPr id="4089" name="Google Shape;4089;p369"/>
            <p:cNvGrpSpPr/>
            <p:nvPr/>
          </p:nvGrpSpPr>
          <p:grpSpPr>
            <a:xfrm>
              <a:off x="6194766" y="393624"/>
              <a:ext cx="332998" cy="950744"/>
              <a:chOff x="6610283" y="1316754"/>
              <a:chExt cx="332998" cy="950744"/>
            </a:xfrm>
          </p:grpSpPr>
          <p:pic>
            <p:nvPicPr>
              <p:cNvPr id="4090" name="Google Shape;4090;p369"/>
              <p:cNvPicPr preferRelativeResize="0"/>
              <p:nvPr/>
            </p:nvPicPr>
            <p:blipFill rotWithShape="1">
              <a:blip r:embed="rId26">
                <a:alphaModFix/>
              </a:blip>
              <a:srcRect b="0" l="0" r="0" t="0"/>
              <a:stretch/>
            </p:blipFill>
            <p:spPr>
              <a:xfrm>
                <a:off x="6610283" y="1316754"/>
                <a:ext cx="332998" cy="332998"/>
              </a:xfrm>
              <a:prstGeom prst="rect">
                <a:avLst/>
              </a:prstGeom>
              <a:noFill/>
              <a:ln>
                <a:noFill/>
              </a:ln>
            </p:spPr>
          </p:pic>
          <p:cxnSp>
            <p:nvCxnSpPr>
              <p:cNvPr id="4091" name="Google Shape;4091;p369"/>
              <p:cNvCxnSpPr/>
              <p:nvPr/>
            </p:nvCxnSpPr>
            <p:spPr>
              <a:xfrm rot="10800000">
                <a:off x="6772192" y="2097698"/>
                <a:ext cx="0" cy="169800"/>
              </a:xfrm>
              <a:prstGeom prst="straightConnector1">
                <a:avLst/>
              </a:prstGeom>
              <a:noFill/>
              <a:ln cap="flat" cmpd="sng" w="15875">
                <a:solidFill>
                  <a:srgbClr val="9FC150"/>
                </a:solidFill>
                <a:prstDash val="solid"/>
                <a:round/>
                <a:headEnd len="sm" w="sm" type="none"/>
                <a:tailEnd len="sm" w="sm" type="none"/>
              </a:ln>
            </p:spPr>
          </p:cxnSp>
        </p:grpSp>
        <p:pic>
          <p:nvPicPr>
            <p:cNvPr id="4092" name="Google Shape;4092;p369"/>
            <p:cNvPicPr preferRelativeResize="0"/>
            <p:nvPr/>
          </p:nvPicPr>
          <p:blipFill rotWithShape="1">
            <a:blip r:embed="rId27">
              <a:alphaModFix/>
            </a:blip>
            <a:srcRect b="0" l="0" r="0" t="0"/>
            <a:stretch/>
          </p:blipFill>
          <p:spPr>
            <a:xfrm>
              <a:off x="5819434" y="739282"/>
              <a:ext cx="1072989" cy="463336"/>
            </a:xfrm>
            <a:prstGeom prst="rect">
              <a:avLst/>
            </a:prstGeom>
            <a:noFill/>
            <a:ln>
              <a:noFill/>
            </a:ln>
          </p:spPr>
        </p:pic>
      </p:grpSp>
      <p:grpSp>
        <p:nvGrpSpPr>
          <p:cNvPr id="4093" name="Google Shape;4093;p369"/>
          <p:cNvGrpSpPr/>
          <p:nvPr/>
        </p:nvGrpSpPr>
        <p:grpSpPr>
          <a:xfrm>
            <a:off x="7820378" y="2060543"/>
            <a:ext cx="1453149" cy="1369581"/>
            <a:chOff x="5834720" y="1405373"/>
            <a:chExt cx="1072989" cy="1011283"/>
          </a:xfrm>
        </p:grpSpPr>
        <p:grpSp>
          <p:nvGrpSpPr>
            <p:cNvPr id="4094" name="Google Shape;4094;p369"/>
            <p:cNvGrpSpPr/>
            <p:nvPr/>
          </p:nvGrpSpPr>
          <p:grpSpPr>
            <a:xfrm>
              <a:off x="6140077" y="1405373"/>
              <a:ext cx="458087" cy="1011283"/>
              <a:chOff x="6063170" y="1405373"/>
              <a:chExt cx="458087" cy="1011283"/>
            </a:xfrm>
          </p:grpSpPr>
          <p:cxnSp>
            <p:nvCxnSpPr>
              <p:cNvPr id="4095" name="Google Shape;4095;p369"/>
              <p:cNvCxnSpPr/>
              <p:nvPr/>
            </p:nvCxnSpPr>
            <p:spPr>
              <a:xfrm rot="10800000">
                <a:off x="6288728" y="2077356"/>
                <a:ext cx="0" cy="339300"/>
              </a:xfrm>
              <a:prstGeom prst="straightConnector1">
                <a:avLst/>
              </a:prstGeom>
              <a:noFill/>
              <a:ln cap="flat" cmpd="sng" w="15875">
                <a:solidFill>
                  <a:srgbClr val="9FC150"/>
                </a:solidFill>
                <a:prstDash val="solid"/>
                <a:round/>
                <a:headEnd len="sm" w="sm" type="none"/>
                <a:tailEnd len="sm" w="sm" type="none"/>
              </a:ln>
            </p:spPr>
          </p:cxnSp>
          <p:pic>
            <p:nvPicPr>
              <p:cNvPr id="4096" name="Google Shape;4096;p369"/>
              <p:cNvPicPr preferRelativeResize="0"/>
              <p:nvPr/>
            </p:nvPicPr>
            <p:blipFill rotWithShape="1">
              <a:blip r:embed="rId28">
                <a:alphaModFix/>
              </a:blip>
              <a:srcRect b="0" l="0" r="0" t="0"/>
              <a:stretch/>
            </p:blipFill>
            <p:spPr>
              <a:xfrm>
                <a:off x="6063170" y="1405373"/>
                <a:ext cx="458087" cy="238924"/>
              </a:xfrm>
              <a:prstGeom prst="rect">
                <a:avLst/>
              </a:prstGeom>
              <a:noFill/>
              <a:ln>
                <a:noFill/>
              </a:ln>
            </p:spPr>
          </p:pic>
        </p:grpSp>
        <p:pic>
          <p:nvPicPr>
            <p:cNvPr id="4097" name="Google Shape;4097;p369"/>
            <p:cNvPicPr preferRelativeResize="0"/>
            <p:nvPr/>
          </p:nvPicPr>
          <p:blipFill rotWithShape="1">
            <a:blip r:embed="rId29">
              <a:alphaModFix/>
            </a:blip>
            <a:srcRect b="0" l="0" r="0" t="0"/>
            <a:stretch/>
          </p:blipFill>
          <p:spPr>
            <a:xfrm>
              <a:off x="5834720" y="1653819"/>
              <a:ext cx="1072989" cy="463336"/>
            </a:xfrm>
            <a:prstGeom prst="rect">
              <a:avLst/>
            </a:prstGeom>
            <a:noFill/>
            <a:ln>
              <a:noFill/>
            </a:ln>
          </p:spPr>
        </p:pic>
      </p:grpSp>
      <p:grpSp>
        <p:nvGrpSpPr>
          <p:cNvPr id="4098" name="Google Shape;4098;p369"/>
          <p:cNvGrpSpPr/>
          <p:nvPr/>
        </p:nvGrpSpPr>
        <p:grpSpPr>
          <a:xfrm>
            <a:off x="8164962" y="5785464"/>
            <a:ext cx="1461406" cy="1025639"/>
            <a:chOff x="6089157" y="4366124"/>
            <a:chExt cx="1079086" cy="757320"/>
          </a:xfrm>
        </p:grpSpPr>
        <p:pic>
          <p:nvPicPr>
            <p:cNvPr id="4099" name="Google Shape;4099;p369"/>
            <p:cNvPicPr preferRelativeResize="0"/>
            <p:nvPr/>
          </p:nvPicPr>
          <p:blipFill rotWithShape="1">
            <a:blip r:embed="rId30">
              <a:alphaModFix/>
            </a:blip>
            <a:srcRect b="0" l="0" r="0" t="0"/>
            <a:stretch/>
          </p:blipFill>
          <p:spPr>
            <a:xfrm>
              <a:off x="6373138" y="4366124"/>
              <a:ext cx="483149" cy="357943"/>
            </a:xfrm>
            <a:prstGeom prst="rect">
              <a:avLst/>
            </a:prstGeom>
            <a:noFill/>
            <a:ln>
              <a:noFill/>
            </a:ln>
          </p:spPr>
        </p:pic>
        <p:pic>
          <p:nvPicPr>
            <p:cNvPr id="4100" name="Google Shape;4100;p369"/>
            <p:cNvPicPr preferRelativeResize="0"/>
            <p:nvPr/>
          </p:nvPicPr>
          <p:blipFill rotWithShape="1">
            <a:blip r:embed="rId31">
              <a:alphaModFix/>
            </a:blip>
            <a:srcRect b="0" l="0" r="0" t="0"/>
            <a:stretch/>
          </p:blipFill>
          <p:spPr>
            <a:xfrm>
              <a:off x="6089157" y="4660108"/>
              <a:ext cx="1079086" cy="463336"/>
            </a:xfrm>
            <a:prstGeom prst="rect">
              <a:avLst/>
            </a:prstGeom>
            <a:noFill/>
            <a:ln>
              <a:noFill/>
            </a:ln>
          </p:spPr>
        </p:pic>
      </p:grpSp>
      <p:grpSp>
        <p:nvGrpSpPr>
          <p:cNvPr id="4101" name="Google Shape;4101;p369"/>
          <p:cNvGrpSpPr/>
          <p:nvPr/>
        </p:nvGrpSpPr>
        <p:grpSpPr>
          <a:xfrm>
            <a:off x="8924829" y="1830309"/>
            <a:ext cx="1453149" cy="1610857"/>
            <a:chOff x="6650234" y="1235371"/>
            <a:chExt cx="1072989" cy="1189439"/>
          </a:xfrm>
        </p:grpSpPr>
        <p:grpSp>
          <p:nvGrpSpPr>
            <p:cNvPr id="4102" name="Google Shape;4102;p369"/>
            <p:cNvGrpSpPr/>
            <p:nvPr/>
          </p:nvGrpSpPr>
          <p:grpSpPr>
            <a:xfrm>
              <a:off x="6806083" y="1235371"/>
              <a:ext cx="747935" cy="1189439"/>
              <a:chOff x="6951357" y="1235371"/>
              <a:chExt cx="747935" cy="1189439"/>
            </a:xfrm>
          </p:grpSpPr>
          <p:cxnSp>
            <p:nvCxnSpPr>
              <p:cNvPr id="4103" name="Google Shape;4103;p369"/>
              <p:cNvCxnSpPr/>
              <p:nvPr/>
            </p:nvCxnSpPr>
            <p:spPr>
              <a:xfrm rot="10800000">
                <a:off x="7334100" y="2085510"/>
                <a:ext cx="0" cy="339300"/>
              </a:xfrm>
              <a:prstGeom prst="straightConnector1">
                <a:avLst/>
              </a:prstGeom>
              <a:noFill/>
              <a:ln cap="flat" cmpd="sng" w="15875">
                <a:solidFill>
                  <a:srgbClr val="9FC150"/>
                </a:solidFill>
                <a:prstDash val="solid"/>
                <a:round/>
                <a:headEnd len="sm" w="sm" type="none"/>
                <a:tailEnd len="sm" w="sm" type="none"/>
              </a:ln>
            </p:spPr>
          </p:cxnSp>
          <p:pic>
            <p:nvPicPr>
              <p:cNvPr id="4104" name="Google Shape;4104;p369"/>
              <p:cNvPicPr preferRelativeResize="0"/>
              <p:nvPr/>
            </p:nvPicPr>
            <p:blipFill rotWithShape="1">
              <a:blip r:embed="rId32">
                <a:alphaModFix/>
              </a:blip>
              <a:srcRect b="0" l="0" r="0" t="0"/>
              <a:stretch/>
            </p:blipFill>
            <p:spPr>
              <a:xfrm>
                <a:off x="6951357" y="1235371"/>
                <a:ext cx="747935" cy="514925"/>
              </a:xfrm>
              <a:prstGeom prst="rect">
                <a:avLst/>
              </a:prstGeom>
              <a:noFill/>
              <a:ln>
                <a:noFill/>
              </a:ln>
            </p:spPr>
          </p:pic>
        </p:grpSp>
        <p:pic>
          <p:nvPicPr>
            <p:cNvPr id="4105" name="Google Shape;4105;p369"/>
            <p:cNvPicPr preferRelativeResize="0"/>
            <p:nvPr/>
          </p:nvPicPr>
          <p:blipFill rotWithShape="1">
            <a:blip r:embed="rId33">
              <a:alphaModFix/>
            </a:blip>
            <a:srcRect b="0" l="0" r="0" t="0"/>
            <a:stretch/>
          </p:blipFill>
          <p:spPr>
            <a:xfrm>
              <a:off x="6650234" y="1483315"/>
              <a:ext cx="1072989" cy="640135"/>
            </a:xfrm>
            <a:prstGeom prst="rect">
              <a:avLst/>
            </a:prstGeom>
            <a:noFill/>
            <a:ln>
              <a:noFill/>
            </a:ln>
          </p:spPr>
        </p:pic>
      </p:grpSp>
      <p:grpSp>
        <p:nvGrpSpPr>
          <p:cNvPr id="4106" name="Google Shape;4106;p369"/>
          <p:cNvGrpSpPr/>
          <p:nvPr/>
        </p:nvGrpSpPr>
        <p:grpSpPr>
          <a:xfrm>
            <a:off x="9127682" y="3606196"/>
            <a:ext cx="1618280" cy="1839186"/>
            <a:chOff x="6800019" y="2546666"/>
            <a:chExt cx="1194920" cy="1358034"/>
          </a:xfrm>
        </p:grpSpPr>
        <p:grpSp>
          <p:nvGrpSpPr>
            <p:cNvPr id="4107" name="Google Shape;4107;p369"/>
            <p:cNvGrpSpPr/>
            <p:nvPr/>
          </p:nvGrpSpPr>
          <p:grpSpPr>
            <a:xfrm>
              <a:off x="7211915" y="2546666"/>
              <a:ext cx="353121" cy="730851"/>
              <a:chOff x="7209693" y="2546666"/>
              <a:chExt cx="353121" cy="730851"/>
            </a:xfrm>
          </p:grpSpPr>
          <p:pic>
            <p:nvPicPr>
              <p:cNvPr id="4108" name="Google Shape;4108;p369"/>
              <p:cNvPicPr preferRelativeResize="0"/>
              <p:nvPr/>
            </p:nvPicPr>
            <p:blipFill rotWithShape="1">
              <a:blip r:embed="rId34">
                <a:alphaModFix/>
              </a:blip>
              <a:srcRect b="0" l="0" r="0" t="0"/>
              <a:stretch/>
            </p:blipFill>
            <p:spPr>
              <a:xfrm>
                <a:off x="7209693" y="2960698"/>
                <a:ext cx="353121" cy="316819"/>
              </a:xfrm>
              <a:prstGeom prst="rect">
                <a:avLst/>
              </a:prstGeom>
              <a:noFill/>
              <a:ln>
                <a:noFill/>
              </a:ln>
            </p:spPr>
          </p:pic>
          <p:cxnSp>
            <p:nvCxnSpPr>
              <p:cNvPr id="4109" name="Google Shape;4109;p369"/>
              <p:cNvCxnSpPr/>
              <p:nvPr/>
            </p:nvCxnSpPr>
            <p:spPr>
              <a:xfrm rot="10800000">
                <a:off x="7399732" y="254666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4110" name="Google Shape;4110;p369"/>
            <p:cNvPicPr preferRelativeResize="0"/>
            <p:nvPr/>
          </p:nvPicPr>
          <p:blipFill rotWithShape="1">
            <a:blip r:embed="rId35">
              <a:alphaModFix/>
            </a:blip>
            <a:srcRect b="0" l="0" r="0" t="0"/>
            <a:stretch/>
          </p:blipFill>
          <p:spPr>
            <a:xfrm>
              <a:off x="6800019" y="3288951"/>
              <a:ext cx="1194920" cy="615749"/>
            </a:xfrm>
            <a:prstGeom prst="rect">
              <a:avLst/>
            </a:prstGeom>
            <a:noFill/>
            <a:ln>
              <a:noFill/>
            </a:ln>
          </p:spPr>
        </p:pic>
      </p:grpSp>
      <p:grpSp>
        <p:nvGrpSpPr>
          <p:cNvPr id="4111" name="Google Shape;4111;p369"/>
          <p:cNvGrpSpPr/>
          <p:nvPr/>
        </p:nvGrpSpPr>
        <p:grpSpPr>
          <a:xfrm>
            <a:off x="10153065" y="3608854"/>
            <a:ext cx="1477919" cy="2537965"/>
            <a:chOff x="7557150" y="2548629"/>
            <a:chExt cx="1091279" cy="1874005"/>
          </a:xfrm>
        </p:grpSpPr>
        <p:grpSp>
          <p:nvGrpSpPr>
            <p:cNvPr id="4112" name="Google Shape;4112;p369"/>
            <p:cNvGrpSpPr/>
            <p:nvPr/>
          </p:nvGrpSpPr>
          <p:grpSpPr>
            <a:xfrm>
              <a:off x="7926927" y="2548629"/>
              <a:ext cx="327559" cy="963078"/>
              <a:chOff x="8234579" y="2548629"/>
              <a:chExt cx="327559" cy="963078"/>
            </a:xfrm>
          </p:grpSpPr>
          <p:grpSp>
            <p:nvGrpSpPr>
              <p:cNvPr id="4113" name="Google Shape;4113;p369"/>
              <p:cNvGrpSpPr/>
              <p:nvPr/>
            </p:nvGrpSpPr>
            <p:grpSpPr>
              <a:xfrm>
                <a:off x="8234579" y="2964395"/>
                <a:ext cx="327559" cy="547312"/>
                <a:chOff x="8188859" y="3348443"/>
                <a:chExt cx="327559" cy="547312"/>
              </a:xfrm>
            </p:grpSpPr>
            <p:pic>
              <p:nvPicPr>
                <p:cNvPr id="4114" name="Google Shape;4114;p369"/>
                <p:cNvPicPr preferRelativeResize="0"/>
                <p:nvPr/>
              </p:nvPicPr>
              <p:blipFill rotWithShape="1">
                <a:blip r:embed="rId36">
                  <a:alphaModFix/>
                </a:blip>
                <a:srcRect b="0" l="0" r="0" t="0"/>
                <a:stretch/>
              </p:blipFill>
              <p:spPr>
                <a:xfrm>
                  <a:off x="8188859" y="3568196"/>
                  <a:ext cx="327559" cy="327559"/>
                </a:xfrm>
                <a:prstGeom prst="rect">
                  <a:avLst/>
                </a:prstGeom>
                <a:noFill/>
                <a:ln>
                  <a:noFill/>
                </a:ln>
              </p:spPr>
            </p:pic>
            <p:pic>
              <p:nvPicPr>
                <p:cNvPr id="4115" name="Google Shape;4115;p369"/>
                <p:cNvPicPr preferRelativeResize="0"/>
                <p:nvPr/>
              </p:nvPicPr>
              <p:blipFill rotWithShape="1">
                <a:blip r:embed="rId37">
                  <a:alphaModFix/>
                </a:blip>
                <a:srcRect b="0" l="0" r="0" t="0"/>
                <a:stretch/>
              </p:blipFill>
              <p:spPr>
                <a:xfrm>
                  <a:off x="8224881" y="3348443"/>
                  <a:ext cx="286703" cy="339334"/>
                </a:xfrm>
                <a:prstGeom prst="rect">
                  <a:avLst/>
                </a:prstGeom>
                <a:noFill/>
                <a:ln>
                  <a:noFill/>
                </a:ln>
              </p:spPr>
            </p:pic>
          </p:grpSp>
          <p:cxnSp>
            <p:nvCxnSpPr>
              <p:cNvPr id="4116" name="Google Shape;4116;p369"/>
              <p:cNvCxnSpPr/>
              <p:nvPr/>
            </p:nvCxnSpPr>
            <p:spPr>
              <a:xfrm rot="10800000">
                <a:off x="8404995" y="2548629"/>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4117" name="Google Shape;4117;p369"/>
            <p:cNvPicPr preferRelativeResize="0"/>
            <p:nvPr/>
          </p:nvPicPr>
          <p:blipFill rotWithShape="1">
            <a:blip r:embed="rId38">
              <a:alphaModFix/>
            </a:blip>
            <a:srcRect b="0" l="0" r="0" t="0"/>
            <a:stretch/>
          </p:blipFill>
          <p:spPr>
            <a:xfrm>
              <a:off x="7557150" y="3502058"/>
              <a:ext cx="1091279" cy="920576"/>
            </a:xfrm>
            <a:prstGeom prst="rect">
              <a:avLst/>
            </a:prstGeom>
            <a:noFill/>
            <a:ln>
              <a:noFill/>
            </a:ln>
          </p:spPr>
        </p:pic>
      </p:grpSp>
      <p:grpSp>
        <p:nvGrpSpPr>
          <p:cNvPr id="4118" name="Google Shape;4118;p369"/>
          <p:cNvGrpSpPr/>
          <p:nvPr/>
        </p:nvGrpSpPr>
        <p:grpSpPr>
          <a:xfrm>
            <a:off x="10361041" y="1904728"/>
            <a:ext cx="1279762" cy="1541105"/>
            <a:chOff x="7710717" y="1290321"/>
            <a:chExt cx="944962" cy="1137935"/>
          </a:xfrm>
        </p:grpSpPr>
        <p:grpSp>
          <p:nvGrpSpPr>
            <p:cNvPr id="4119" name="Google Shape;4119;p369"/>
            <p:cNvGrpSpPr/>
            <p:nvPr/>
          </p:nvGrpSpPr>
          <p:grpSpPr>
            <a:xfrm>
              <a:off x="7986185" y="1290321"/>
              <a:ext cx="354972" cy="1137935"/>
              <a:chOff x="8268199" y="1290321"/>
              <a:chExt cx="354972" cy="1137935"/>
            </a:xfrm>
          </p:grpSpPr>
          <p:pic>
            <p:nvPicPr>
              <p:cNvPr id="4120" name="Google Shape;4120;p369"/>
              <p:cNvPicPr preferRelativeResize="0"/>
              <p:nvPr/>
            </p:nvPicPr>
            <p:blipFill rotWithShape="1">
              <a:blip r:embed="rId39">
                <a:alphaModFix/>
              </a:blip>
              <a:srcRect b="0" l="0" r="0" t="0"/>
              <a:stretch/>
            </p:blipFill>
            <p:spPr>
              <a:xfrm>
                <a:off x="8268199" y="1290321"/>
                <a:ext cx="354972" cy="354972"/>
              </a:xfrm>
              <a:prstGeom prst="rect">
                <a:avLst/>
              </a:prstGeom>
              <a:noFill/>
              <a:ln>
                <a:noFill/>
              </a:ln>
            </p:spPr>
          </p:pic>
          <p:cxnSp>
            <p:nvCxnSpPr>
              <p:cNvPr id="4121" name="Google Shape;4121;p369"/>
              <p:cNvCxnSpPr/>
              <p:nvPr/>
            </p:nvCxnSpPr>
            <p:spPr>
              <a:xfrm rot="10800000">
                <a:off x="8459619" y="2088956"/>
                <a:ext cx="0" cy="339300"/>
              </a:xfrm>
              <a:prstGeom prst="straightConnector1">
                <a:avLst/>
              </a:prstGeom>
              <a:noFill/>
              <a:ln cap="flat" cmpd="sng" w="15875">
                <a:solidFill>
                  <a:srgbClr val="9FC150"/>
                </a:solidFill>
                <a:prstDash val="solid"/>
                <a:round/>
                <a:headEnd len="sm" w="sm" type="none"/>
                <a:tailEnd len="sm" w="sm" type="none"/>
              </a:ln>
            </p:spPr>
          </p:cxnSp>
        </p:grpSp>
        <p:pic>
          <p:nvPicPr>
            <p:cNvPr id="4122" name="Google Shape;4122;p369"/>
            <p:cNvPicPr preferRelativeResize="0"/>
            <p:nvPr/>
          </p:nvPicPr>
          <p:blipFill rotWithShape="1">
            <a:blip r:embed="rId40">
              <a:alphaModFix/>
            </a:blip>
            <a:srcRect b="0" l="0" r="0" t="0"/>
            <a:stretch/>
          </p:blipFill>
          <p:spPr>
            <a:xfrm>
              <a:off x="7710717" y="1662312"/>
              <a:ext cx="944962" cy="463336"/>
            </a:xfrm>
            <a:prstGeom prst="rect">
              <a:avLst/>
            </a:prstGeom>
            <a:noFill/>
            <a:ln>
              <a:noFill/>
            </a:ln>
          </p:spPr>
        </p:pic>
      </p:grpSp>
      <p:pic>
        <p:nvPicPr>
          <p:cNvPr id="4123" name="Google Shape;4123;p369"/>
          <p:cNvPicPr preferRelativeResize="0"/>
          <p:nvPr/>
        </p:nvPicPr>
        <p:blipFill rotWithShape="1">
          <a:blip r:embed="rId41">
            <a:alphaModFix/>
          </a:blip>
          <a:srcRect b="0" l="0" r="0" t="0"/>
          <a:stretch/>
        </p:blipFill>
        <p:spPr>
          <a:xfrm>
            <a:off x="2424219" y="626314"/>
            <a:ext cx="927748" cy="689684"/>
          </a:xfrm>
          <a:prstGeom prst="rect">
            <a:avLst/>
          </a:prstGeom>
          <a:noFill/>
          <a:ln>
            <a:noFill/>
          </a:ln>
        </p:spPr>
      </p:pic>
      <p:pic>
        <p:nvPicPr>
          <p:cNvPr id="4124" name="Google Shape;4124;p369"/>
          <p:cNvPicPr preferRelativeResize="0"/>
          <p:nvPr/>
        </p:nvPicPr>
        <p:blipFill rotWithShape="1">
          <a:blip r:embed="rId42">
            <a:alphaModFix/>
          </a:blip>
          <a:srcRect b="0" l="0" r="0" t="0"/>
          <a:stretch/>
        </p:blipFill>
        <p:spPr>
          <a:xfrm>
            <a:off x="495624" y="436246"/>
            <a:ext cx="702554" cy="949647"/>
          </a:xfrm>
          <a:prstGeom prst="rect">
            <a:avLst/>
          </a:prstGeom>
          <a:noFill/>
          <a:ln>
            <a:noFill/>
          </a:ln>
        </p:spPr>
      </p:pic>
      <p:pic>
        <p:nvPicPr>
          <p:cNvPr id="4125" name="Google Shape;4125;p369"/>
          <p:cNvPicPr preferRelativeResize="0"/>
          <p:nvPr/>
        </p:nvPicPr>
        <p:blipFill rotWithShape="1">
          <a:blip r:embed="rId43">
            <a:alphaModFix/>
          </a:blip>
          <a:srcRect b="0" l="0" r="0" t="0"/>
          <a:stretch/>
        </p:blipFill>
        <p:spPr>
          <a:xfrm>
            <a:off x="4594591" y="477516"/>
            <a:ext cx="963966" cy="835009"/>
          </a:xfrm>
          <a:prstGeom prst="rect">
            <a:avLst/>
          </a:prstGeom>
          <a:noFill/>
          <a:ln>
            <a:noFill/>
          </a:ln>
        </p:spPr>
      </p:pic>
      <p:pic>
        <p:nvPicPr>
          <p:cNvPr id="4126" name="Google Shape;4126;p369"/>
          <p:cNvPicPr preferRelativeResize="0"/>
          <p:nvPr/>
        </p:nvPicPr>
        <p:blipFill rotWithShape="1">
          <a:blip r:embed="rId44">
            <a:alphaModFix/>
          </a:blip>
          <a:srcRect b="0" l="0" r="0" t="0"/>
          <a:stretch/>
        </p:blipFill>
        <p:spPr>
          <a:xfrm>
            <a:off x="1388917" y="695270"/>
            <a:ext cx="674364" cy="599807"/>
          </a:xfrm>
          <a:prstGeom prst="rect">
            <a:avLst/>
          </a:prstGeom>
          <a:noFill/>
          <a:ln>
            <a:noFill/>
          </a:ln>
        </p:spPr>
      </p:pic>
      <p:pic>
        <p:nvPicPr>
          <p:cNvPr id="4127" name="Google Shape;4127;p369"/>
          <p:cNvPicPr preferRelativeResize="0"/>
          <p:nvPr/>
        </p:nvPicPr>
        <p:blipFill rotWithShape="1">
          <a:blip r:embed="rId45">
            <a:alphaModFix/>
          </a:blip>
          <a:srcRect b="0" l="0" r="0" t="0"/>
          <a:stretch/>
        </p:blipFill>
        <p:spPr>
          <a:xfrm>
            <a:off x="3626057" y="678085"/>
            <a:ext cx="674183" cy="599275"/>
          </a:xfrm>
          <a:prstGeom prst="rect">
            <a:avLst/>
          </a:prstGeom>
          <a:noFill/>
          <a:ln>
            <a:noFill/>
          </a:ln>
        </p:spPr>
      </p:pic>
      <p:grpSp>
        <p:nvGrpSpPr>
          <p:cNvPr id="4128" name="Google Shape;4128;p369"/>
          <p:cNvGrpSpPr/>
          <p:nvPr/>
        </p:nvGrpSpPr>
        <p:grpSpPr>
          <a:xfrm>
            <a:off x="262621" y="3350159"/>
            <a:ext cx="11929462" cy="385304"/>
            <a:chOff x="254157" y="2567922"/>
            <a:chExt cx="8808581" cy="284504"/>
          </a:xfrm>
        </p:grpSpPr>
        <p:pic>
          <p:nvPicPr>
            <p:cNvPr id="4129" name="Google Shape;4129;p369"/>
            <p:cNvPicPr preferRelativeResize="0"/>
            <p:nvPr/>
          </p:nvPicPr>
          <p:blipFill rotWithShape="1">
            <a:blip r:embed="rId46">
              <a:alphaModFix/>
            </a:blip>
            <a:srcRect b="0" l="0" r="0" t="0"/>
            <a:stretch/>
          </p:blipFill>
          <p:spPr>
            <a:xfrm>
              <a:off x="254157" y="2567922"/>
              <a:ext cx="8791938" cy="284504"/>
            </a:xfrm>
            <a:prstGeom prst="rect">
              <a:avLst/>
            </a:prstGeom>
            <a:noFill/>
            <a:ln>
              <a:noFill/>
            </a:ln>
          </p:spPr>
        </p:pic>
        <p:pic>
          <p:nvPicPr>
            <p:cNvPr id="4130" name="Google Shape;4130;p369"/>
            <p:cNvPicPr preferRelativeResize="0"/>
            <p:nvPr/>
          </p:nvPicPr>
          <p:blipFill rotWithShape="1">
            <a:blip r:embed="rId47">
              <a:alphaModFix/>
            </a:blip>
            <a:srcRect b="0" l="0" r="0" t="0"/>
            <a:stretch/>
          </p:blipFill>
          <p:spPr>
            <a:xfrm>
              <a:off x="8786063" y="2570208"/>
              <a:ext cx="276675" cy="276267"/>
            </a:xfrm>
            <a:prstGeom prst="rect">
              <a:avLst/>
            </a:prstGeom>
            <a:noFill/>
            <a:ln>
              <a:noFill/>
            </a:ln>
          </p:spPr>
        </p:pic>
        <p:sp>
          <p:nvSpPr>
            <p:cNvPr id="4131" name="Google Shape;4131;p369"/>
            <p:cNvSpPr/>
            <p:nvPr/>
          </p:nvSpPr>
          <p:spPr>
            <a:xfrm>
              <a:off x="8852937" y="2644660"/>
              <a:ext cx="112800" cy="1128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sp>
          <p:nvSpPr>
            <p:cNvPr id="4132" name="Google Shape;4132;p369"/>
            <p:cNvSpPr/>
            <p:nvPr/>
          </p:nvSpPr>
          <p:spPr>
            <a:xfrm>
              <a:off x="335067" y="2651014"/>
              <a:ext cx="112800" cy="112800"/>
            </a:xfrm>
            <a:prstGeom prst="ellipse">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12121"/>
                </a:solidFill>
                <a:latin typeface="Arial"/>
                <a:ea typeface="Arial"/>
                <a:cs typeface="Arial"/>
                <a:sym typeface="Arial"/>
              </a:endParaRPr>
            </a:p>
          </p:txBody>
        </p:sp>
      </p:grpSp>
      <p:grpSp>
        <p:nvGrpSpPr>
          <p:cNvPr id="4133" name="Google Shape;4133;p369"/>
          <p:cNvGrpSpPr/>
          <p:nvPr/>
        </p:nvGrpSpPr>
        <p:grpSpPr>
          <a:xfrm>
            <a:off x="7823373" y="3640324"/>
            <a:ext cx="1461406" cy="2208816"/>
            <a:chOff x="5836932" y="2571866"/>
            <a:chExt cx="1079086" cy="1630965"/>
          </a:xfrm>
        </p:grpSpPr>
        <p:cxnSp>
          <p:nvCxnSpPr>
            <p:cNvPr id="4134" name="Google Shape;4134;p369"/>
            <p:cNvCxnSpPr/>
            <p:nvPr/>
          </p:nvCxnSpPr>
          <p:spPr>
            <a:xfrm rot="10800000">
              <a:off x="6368576" y="2571866"/>
              <a:ext cx="0" cy="314100"/>
            </a:xfrm>
            <a:prstGeom prst="straightConnector1">
              <a:avLst/>
            </a:prstGeom>
            <a:noFill/>
            <a:ln cap="flat" cmpd="sng" w="15875">
              <a:solidFill>
                <a:srgbClr val="9FC150"/>
              </a:solidFill>
              <a:prstDash val="solid"/>
              <a:round/>
              <a:headEnd len="sm" w="sm" type="none"/>
              <a:tailEnd len="sm" w="sm" type="none"/>
            </a:ln>
          </p:spPr>
        </p:cxnSp>
        <p:pic>
          <p:nvPicPr>
            <p:cNvPr id="4135" name="Google Shape;4135;p369"/>
            <p:cNvPicPr preferRelativeResize="0"/>
            <p:nvPr/>
          </p:nvPicPr>
          <p:blipFill rotWithShape="1">
            <a:blip r:embed="rId36">
              <a:alphaModFix/>
            </a:blip>
            <a:srcRect b="0" l="0" r="0" t="0"/>
            <a:stretch/>
          </p:blipFill>
          <p:spPr>
            <a:xfrm>
              <a:off x="6209705" y="2957029"/>
              <a:ext cx="327559" cy="327559"/>
            </a:xfrm>
            <a:prstGeom prst="rect">
              <a:avLst/>
            </a:prstGeom>
            <a:noFill/>
            <a:ln>
              <a:noFill/>
            </a:ln>
          </p:spPr>
        </p:pic>
        <p:pic>
          <p:nvPicPr>
            <p:cNvPr id="4136" name="Google Shape;4136;p369"/>
            <p:cNvPicPr preferRelativeResize="0"/>
            <p:nvPr/>
          </p:nvPicPr>
          <p:blipFill rotWithShape="1">
            <a:blip r:embed="rId48">
              <a:alphaModFix/>
            </a:blip>
            <a:srcRect b="0" l="0" r="0" t="0"/>
            <a:stretch/>
          </p:blipFill>
          <p:spPr>
            <a:xfrm>
              <a:off x="5836932" y="3282255"/>
              <a:ext cx="1079086" cy="920576"/>
            </a:xfrm>
            <a:prstGeom prst="rect">
              <a:avLst/>
            </a:prstGeom>
            <a:noFill/>
            <a:ln>
              <a:noFill/>
            </a:ln>
          </p:spPr>
        </p:pic>
      </p:grpSp>
      <p:sp>
        <p:nvSpPr>
          <p:cNvPr id="4137" name="Google Shape;4137;p369"/>
          <p:cNvSpPr txBox="1"/>
          <p:nvPr>
            <p:ph idx="1" type="subTitle"/>
          </p:nvPr>
        </p:nvSpPr>
        <p:spPr>
          <a:xfrm>
            <a:off x="447775" y="55441"/>
            <a:ext cx="5148900" cy="816300"/>
          </a:xfrm>
          <a:prstGeom prst="rect">
            <a:avLst/>
          </a:prstGeom>
        </p:spPr>
        <p:txBody>
          <a:bodyPr anchorCtr="0" anchor="ctr" bIns="91425" lIns="438900" spcFirstLastPara="1" rIns="91425" wrap="square" tIns="91425">
            <a:noAutofit/>
          </a:bodyPr>
          <a:lstStyle/>
          <a:p>
            <a:pPr indent="0" lvl="0" marL="0" rtl="0" algn="l">
              <a:spcBef>
                <a:spcPts val="0"/>
              </a:spcBef>
              <a:spcAft>
                <a:spcPts val="0"/>
              </a:spcAft>
              <a:buClr>
                <a:schemeClr val="dk1"/>
              </a:buClr>
              <a:buSzPts val="1100"/>
              <a:buFont typeface="Arial"/>
              <a:buNone/>
            </a:pPr>
            <a:r>
              <a:rPr lang="en"/>
              <a:t>QUARKUS WORKSHOP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1" name="Shape 4141"/>
        <p:cNvGrpSpPr/>
        <p:nvPr/>
      </p:nvGrpSpPr>
      <p:grpSpPr>
        <a:xfrm>
          <a:off x="0" y="0"/>
          <a:ext cx="0" cy="0"/>
          <a:chOff x="0" y="0"/>
          <a:chExt cx="0" cy="0"/>
        </a:xfrm>
      </p:grpSpPr>
      <p:sp>
        <p:nvSpPr>
          <p:cNvPr id="4142" name="Google Shape;4142;p370"/>
          <p:cNvSpPr txBox="1"/>
          <p:nvPr>
            <p:ph idx="12" type="sldNum"/>
          </p:nvPr>
        </p:nvSpPr>
        <p:spPr>
          <a:xfrm>
            <a:off x="81975" y="6169556"/>
            <a:ext cx="731400" cy="143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143" name="Google Shape;4143;p370"/>
          <p:cNvSpPr txBox="1"/>
          <p:nvPr/>
        </p:nvSpPr>
        <p:spPr>
          <a:xfrm>
            <a:off x="1073700" y="368825"/>
            <a:ext cx="116019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000000"/>
                </a:solidFill>
                <a:latin typeface="Red Hat Text"/>
                <a:ea typeface="Red Hat Text"/>
                <a:cs typeface="Red Hat Text"/>
                <a:sym typeface="Red Hat Text"/>
              </a:rPr>
              <a:t>Is Java Still relevant?</a:t>
            </a:r>
            <a:endParaRPr sz="3200">
              <a:solidFill>
                <a:srgbClr val="000000"/>
              </a:solidFill>
              <a:latin typeface="Red Hat Text"/>
              <a:ea typeface="Red Hat Text"/>
              <a:cs typeface="Red Hat Text"/>
              <a:sym typeface="Red Hat Text"/>
            </a:endParaRPr>
          </a:p>
        </p:txBody>
      </p:sp>
      <p:pic>
        <p:nvPicPr>
          <p:cNvPr id="4144" name="Google Shape;4144;p370"/>
          <p:cNvPicPr preferRelativeResize="0"/>
          <p:nvPr/>
        </p:nvPicPr>
        <p:blipFill rotWithShape="1">
          <a:blip r:embed="rId3">
            <a:alphaModFix/>
          </a:blip>
          <a:srcRect b="9395" l="0" r="0" t="0"/>
          <a:stretch/>
        </p:blipFill>
        <p:spPr>
          <a:xfrm>
            <a:off x="4703080" y="1746181"/>
            <a:ext cx="7110657" cy="3189385"/>
          </a:xfrm>
          <a:prstGeom prst="rect">
            <a:avLst/>
          </a:prstGeom>
          <a:noFill/>
          <a:ln>
            <a:noFill/>
          </a:ln>
        </p:spPr>
      </p:pic>
      <p:sp>
        <p:nvSpPr>
          <p:cNvPr id="4145" name="Google Shape;4145;p370"/>
          <p:cNvSpPr txBox="1"/>
          <p:nvPr/>
        </p:nvSpPr>
        <p:spPr>
          <a:xfrm>
            <a:off x="4703080" y="4935566"/>
            <a:ext cx="6907500" cy="8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800">
                <a:latin typeface="Red Hat Text"/>
                <a:ea typeface="Red Hat Text"/>
                <a:cs typeface="Red Hat Text"/>
                <a:sym typeface="Red Hat Text"/>
              </a:rPr>
              <a:t>n=2,500 | Source: IDC PaasView and the Developer 2019</a:t>
            </a:r>
            <a:endParaRPr baseline="30000" sz="1800">
              <a:latin typeface="Red Hat Text"/>
              <a:ea typeface="Red Hat Text"/>
              <a:cs typeface="Red Hat Text"/>
              <a:sym typeface="Red Hat Text"/>
            </a:endParaRPr>
          </a:p>
        </p:txBody>
      </p:sp>
      <p:sp>
        <p:nvSpPr>
          <p:cNvPr id="4146" name="Google Shape;4146;p370"/>
          <p:cNvSpPr txBox="1"/>
          <p:nvPr/>
        </p:nvSpPr>
        <p:spPr>
          <a:xfrm>
            <a:off x="311700" y="1716007"/>
            <a:ext cx="4084800" cy="21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2950">
                <a:solidFill>
                  <a:srgbClr val="000000"/>
                </a:solidFill>
                <a:latin typeface="Red Hat Text"/>
                <a:ea typeface="Red Hat Text"/>
                <a:cs typeface="Red Hat Text"/>
                <a:sym typeface="Red Hat Text"/>
              </a:rPr>
              <a:t>“As noted by IDC research, Java remains the most popular language used by developers worldwide: 9.3 million of the 13.5 million professional developers worldwide are “heavy to moderate” users of Java in comparison to 8.1 million for C/C++ and 7.9 million for JavaScript in 2020”</a:t>
            </a:r>
            <a:endParaRPr baseline="30000" sz="3000">
              <a:latin typeface="Red Hat Text"/>
              <a:ea typeface="Red Hat Text"/>
              <a:cs typeface="Red Hat Text"/>
              <a:sym typeface="Red Hat Text"/>
            </a:endParaRPr>
          </a:p>
        </p:txBody>
      </p:sp>
      <p:sp>
        <p:nvSpPr>
          <p:cNvPr id="4147" name="Google Shape;4147;p370"/>
          <p:cNvSpPr txBox="1"/>
          <p:nvPr/>
        </p:nvSpPr>
        <p:spPr>
          <a:xfrm>
            <a:off x="4703080" y="1166357"/>
            <a:ext cx="7110600" cy="7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25000" lang="en" sz="1700">
                <a:latin typeface="Red Hat Text"/>
                <a:ea typeface="Red Hat Text"/>
                <a:cs typeface="Red Hat Text"/>
                <a:sym typeface="Red Hat Text"/>
              </a:rPr>
              <a:t>Figure 1 below illustrates how more than two thirds of the world’s developers are “heavy to moderate” users of Java.</a:t>
            </a:r>
            <a:endParaRPr baseline="-25000" sz="1700">
              <a:latin typeface="Red Hat Text"/>
              <a:ea typeface="Red Hat Text"/>
              <a:cs typeface="Red Hat Text"/>
              <a:sym typeface="Red Hat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1" name="Shape 4151"/>
        <p:cNvGrpSpPr/>
        <p:nvPr/>
      </p:nvGrpSpPr>
      <p:grpSpPr>
        <a:xfrm>
          <a:off x="0" y="0"/>
          <a:ext cx="0" cy="0"/>
          <a:chOff x="0" y="0"/>
          <a:chExt cx="0" cy="0"/>
        </a:xfrm>
      </p:grpSpPr>
      <p:sp>
        <p:nvSpPr>
          <p:cNvPr id="4152" name="Google Shape;4152;p371"/>
          <p:cNvSpPr txBox="1"/>
          <p:nvPr>
            <p:ph idx="12" type="sldNum"/>
          </p:nvPr>
        </p:nvSpPr>
        <p:spPr>
          <a:xfrm>
            <a:off x="81975" y="6169556"/>
            <a:ext cx="731700" cy="143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descr="Berlin Marathon 2010 – The Start | Natural Progression" id="4153" name="Google Shape;4153;p371"/>
          <p:cNvPicPr preferRelativeResize="0"/>
          <p:nvPr/>
        </p:nvPicPr>
        <p:blipFill>
          <a:blip r:embed="rId3">
            <a:alphaModFix/>
          </a:blip>
          <a:stretch>
            <a:fillRect/>
          </a:stretch>
        </p:blipFill>
        <p:spPr>
          <a:xfrm>
            <a:off x="992650" y="1213550"/>
            <a:ext cx="4298000" cy="3082450"/>
          </a:xfrm>
          <a:prstGeom prst="rect">
            <a:avLst/>
          </a:prstGeom>
          <a:noFill/>
          <a:ln>
            <a:noFill/>
          </a:ln>
        </p:spPr>
      </p:pic>
      <p:sp>
        <p:nvSpPr>
          <p:cNvPr id="4154" name="Google Shape;4154;p371"/>
          <p:cNvSpPr txBox="1"/>
          <p:nvPr/>
        </p:nvSpPr>
        <p:spPr>
          <a:xfrm>
            <a:off x="829850" y="4457175"/>
            <a:ext cx="4623600" cy="158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ed Hat Text"/>
                <a:ea typeface="Red Hat Text"/>
                <a:cs typeface="Red Hat Text"/>
                <a:sym typeface="Red Hat Text"/>
              </a:rPr>
              <a:t>Java design center </a:t>
            </a:r>
            <a:endParaRPr b="1" sz="2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Throughput at the expense of footprint</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Long running at expense of startup speed</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Rich, dynamic behaviour for mutable systems</a:t>
            </a:r>
            <a:endParaRPr sz="1600">
              <a:latin typeface="Red Hat Text"/>
              <a:ea typeface="Red Hat Text"/>
              <a:cs typeface="Red Hat Text"/>
              <a:sym typeface="Red Hat Text"/>
            </a:endParaRPr>
          </a:p>
        </p:txBody>
      </p:sp>
      <p:pic>
        <p:nvPicPr>
          <p:cNvPr id="4155" name="Google Shape;4155;p371"/>
          <p:cNvPicPr preferRelativeResize="0"/>
          <p:nvPr/>
        </p:nvPicPr>
        <p:blipFill>
          <a:blip r:embed="rId4">
            <a:alphaModFix/>
          </a:blip>
          <a:stretch>
            <a:fillRect/>
          </a:stretch>
        </p:blipFill>
        <p:spPr>
          <a:xfrm>
            <a:off x="6864225" y="1213550"/>
            <a:ext cx="4623660" cy="3082451"/>
          </a:xfrm>
          <a:prstGeom prst="rect">
            <a:avLst/>
          </a:prstGeom>
          <a:noFill/>
          <a:ln>
            <a:noFill/>
          </a:ln>
        </p:spPr>
      </p:pic>
      <p:sp>
        <p:nvSpPr>
          <p:cNvPr id="4156" name="Google Shape;4156;p371"/>
          <p:cNvSpPr txBox="1"/>
          <p:nvPr/>
        </p:nvSpPr>
        <p:spPr>
          <a:xfrm>
            <a:off x="6966875" y="4572663"/>
            <a:ext cx="4521000" cy="14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Red Hat Text"/>
                <a:ea typeface="Red Hat Text"/>
                <a:cs typeface="Red Hat Text"/>
                <a:sym typeface="Red Hat Text"/>
              </a:rPr>
              <a:t>Cloud-native design center</a:t>
            </a:r>
            <a:endParaRPr b="1" sz="2000">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sz="1600">
              <a:solidFill>
                <a:schemeClr val="dk1"/>
              </a:solidFill>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Throughput solved by scaling</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Ephemeral, immutable systems</a:t>
            </a:r>
            <a:endParaRPr sz="1600">
              <a:latin typeface="Red Hat Text"/>
              <a:ea typeface="Red Hat Text"/>
              <a:cs typeface="Red Hat Text"/>
              <a:sym typeface="Red Hat Text"/>
            </a:endParaRPr>
          </a:p>
          <a:p>
            <a:pPr indent="-330200" lvl="0" marL="457200" rtl="0" algn="l">
              <a:spcBef>
                <a:spcPts val="0"/>
              </a:spcBef>
              <a:spcAft>
                <a:spcPts val="0"/>
              </a:spcAft>
              <a:buSzPts val="1600"/>
              <a:buFont typeface="Red Hat Text"/>
              <a:buChar char="●"/>
            </a:pPr>
            <a:r>
              <a:rPr lang="en" sz="1600">
                <a:latin typeface="Red Hat Text"/>
                <a:ea typeface="Red Hat Text"/>
                <a:cs typeface="Red Hat Text"/>
                <a:sym typeface="Red Hat Text"/>
              </a:rPr>
              <a:t>Footprint and performance matter</a:t>
            </a:r>
            <a:endParaRPr sz="1600">
              <a:latin typeface="Red Hat Text"/>
              <a:ea typeface="Red Hat Text"/>
              <a:cs typeface="Red Hat Text"/>
              <a:sym typeface="Red Hat Text"/>
            </a:endParaRPr>
          </a:p>
        </p:txBody>
      </p:sp>
      <p:sp>
        <p:nvSpPr>
          <p:cNvPr id="4157" name="Google Shape;4157;p371"/>
          <p:cNvSpPr txBox="1"/>
          <p:nvPr>
            <p:ph idx="4294967295" type="title"/>
          </p:nvPr>
        </p:nvSpPr>
        <p:spPr>
          <a:xfrm>
            <a:off x="916450" y="382542"/>
            <a:ext cx="11360700" cy="76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Java impedance mismatch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1" name="Shape 4161"/>
        <p:cNvGrpSpPr/>
        <p:nvPr/>
      </p:nvGrpSpPr>
      <p:grpSpPr>
        <a:xfrm>
          <a:off x="0" y="0"/>
          <a:ext cx="0" cy="0"/>
          <a:chOff x="0" y="0"/>
          <a:chExt cx="0" cy="0"/>
        </a:xfrm>
      </p:grpSpPr>
      <p:pic>
        <p:nvPicPr>
          <p:cNvPr id="4162" name="Google Shape;4162;p372"/>
          <p:cNvPicPr preferRelativeResize="0"/>
          <p:nvPr/>
        </p:nvPicPr>
        <p:blipFill>
          <a:blip r:embed="rId3">
            <a:alphaModFix/>
          </a:blip>
          <a:stretch>
            <a:fillRect/>
          </a:stretch>
        </p:blipFill>
        <p:spPr>
          <a:xfrm>
            <a:off x="30" y="-762000"/>
            <a:ext cx="12192000" cy="7915026"/>
          </a:xfrm>
          <a:prstGeom prst="rect">
            <a:avLst/>
          </a:prstGeom>
          <a:noFill/>
          <a:ln>
            <a:noFill/>
          </a:ln>
        </p:spPr>
      </p:pic>
      <p:sp>
        <p:nvSpPr>
          <p:cNvPr id="4163" name="Google Shape;4163;p372"/>
          <p:cNvSpPr txBox="1"/>
          <p:nvPr/>
        </p:nvSpPr>
        <p:spPr>
          <a:xfrm>
            <a:off x="228600" y="304800"/>
            <a:ext cx="4402200" cy="3000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3000">
                <a:solidFill>
                  <a:srgbClr val="FFFFFF"/>
                </a:solidFill>
                <a:latin typeface="Red Hat Text Medium"/>
                <a:ea typeface="Red Hat Text Medium"/>
                <a:cs typeface="Red Hat Text Medium"/>
                <a:sym typeface="Red Hat Text Medium"/>
              </a:rPr>
              <a:t>Rich dynamic behavior built for </a:t>
            </a:r>
            <a:r>
              <a:rPr b="1" lang="en" sz="3000">
                <a:solidFill>
                  <a:srgbClr val="FFFFFF"/>
                </a:solidFill>
                <a:latin typeface="Red Hat Text"/>
                <a:ea typeface="Red Hat Text"/>
                <a:cs typeface="Red Hat Text"/>
                <a:sym typeface="Red Hat Text"/>
              </a:rPr>
              <a:t>mutable</a:t>
            </a:r>
            <a:r>
              <a:rPr lang="en" sz="3000">
                <a:solidFill>
                  <a:srgbClr val="FFFFFF"/>
                </a:solidFill>
                <a:latin typeface="Red Hat Text Medium"/>
                <a:ea typeface="Red Hat Text Medium"/>
                <a:cs typeface="Red Hat Text Medium"/>
                <a:sym typeface="Red Hat Text Medium"/>
              </a:rPr>
              <a:t> systems</a:t>
            </a:r>
            <a:endParaRPr sz="2400">
              <a:solidFill>
                <a:srgbClr val="FFFFFF"/>
              </a:solidFill>
            </a:endParaRPr>
          </a:p>
        </p:txBody>
      </p:sp>
      <p:sp>
        <p:nvSpPr>
          <p:cNvPr id="4164" name="Google Shape;4164;p372"/>
          <p:cNvSpPr txBox="1"/>
          <p:nvPr/>
        </p:nvSpPr>
        <p:spPr>
          <a:xfrm>
            <a:off x="8766725" y="4344525"/>
            <a:ext cx="3000000" cy="3000000"/>
          </a:xfrm>
          <a:prstGeom prst="rect">
            <a:avLst/>
          </a:prstGeom>
          <a:noFill/>
          <a:ln>
            <a:noFill/>
          </a:ln>
        </p:spPr>
        <p:txBody>
          <a:bodyPr anchorCtr="0" anchor="t" bIns="91425" lIns="91425" spcFirstLastPara="1" rIns="91425" wrap="square" tIns="91425">
            <a:noAutofit/>
          </a:bodyPr>
          <a:lstStyle/>
          <a:p>
            <a:pPr indent="0" lvl="0" marL="0" rtl="0" algn="r">
              <a:lnSpc>
                <a:spcPct val="140000"/>
              </a:lnSpc>
              <a:spcBef>
                <a:spcPts val="0"/>
              </a:spcBef>
              <a:spcAft>
                <a:spcPts val="500"/>
              </a:spcAft>
              <a:buNone/>
            </a:pPr>
            <a:r>
              <a:rPr lang="en" sz="3400">
                <a:solidFill>
                  <a:srgbClr val="FFFFFF"/>
                </a:solidFill>
                <a:latin typeface="Red Hat Text"/>
                <a:ea typeface="Red Hat Text"/>
                <a:cs typeface="Red Hat Text"/>
                <a:sym typeface="Red Hat Text"/>
              </a:rPr>
              <a:t>Yet containers are primarily </a:t>
            </a:r>
            <a:r>
              <a:rPr b="1" lang="en" sz="3400">
                <a:solidFill>
                  <a:srgbClr val="FFFFFF"/>
                </a:solidFill>
                <a:latin typeface="Red Hat Text"/>
                <a:ea typeface="Red Hat Text"/>
                <a:cs typeface="Red Hat Text"/>
                <a:sym typeface="Red Hat Text"/>
              </a:rPr>
              <a:t>immutable</a:t>
            </a:r>
            <a:endParaRPr b="1" sz="3400">
              <a:solidFill>
                <a:srgbClr val="FFFFFF"/>
              </a:solidFill>
              <a:latin typeface="Red Hat Text"/>
              <a:ea typeface="Red Hat Text"/>
              <a:cs typeface="Red Hat Text"/>
              <a:sym typeface="Red Hat Tex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ervices Portfolio FY20 Widescreen">
  <a:themeElements>
    <a:clrScheme name="Simple Light">
      <a:dk1>
        <a:srgbClr val="000000"/>
      </a:dk1>
      <a:lt1>
        <a:srgbClr val="FFFFFF"/>
      </a:lt1>
      <a:dk2>
        <a:srgbClr val="535353"/>
      </a:dk2>
      <a:lt2>
        <a:srgbClr val="DCDCDC"/>
      </a:lt2>
      <a:accent1>
        <a:srgbClr val="EE0000"/>
      </a:accent1>
      <a:accent2>
        <a:srgbClr val="007A87"/>
      </a:accent2>
      <a:accent3>
        <a:srgbClr val="0088CE"/>
      </a:accent3>
      <a:accent4>
        <a:srgbClr val="3F9C35"/>
      </a:accent4>
      <a:accent5>
        <a:srgbClr val="EC7A08"/>
      </a:accent5>
      <a:accent6>
        <a:srgbClr val="3B0083"/>
      </a:accent6>
      <a:hlink>
        <a:srgbClr val="38C8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